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25" autoAdjust="0"/>
  </p:normalViewPr>
  <p:slideViewPr>
    <p:cSldViewPr snapToGrid="0">
      <p:cViewPr>
        <p:scale>
          <a:sx n="66" d="100"/>
          <a:sy n="66" d="100"/>
        </p:scale>
        <p:origin x="-43" y="-115"/>
      </p:cViewPr>
      <p:guideLst/>
    </p:cSldViewPr>
  </p:slideViewPr>
  <p:notesTextViewPr>
    <p:cViewPr>
      <p:scale>
        <a:sx n="1" d="1"/>
        <a:sy n="1" d="1"/>
      </p:scale>
      <p:origin x="0" y="-111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75A40-A082-488E-9273-117A1559805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E5D0D-21DF-4272-A0EC-9C3162C7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the TB6612 H-Bridge,</a:t>
            </a:r>
          </a:p>
          <a:p>
            <a:r>
              <a:rPr lang="en-US" dirty="0"/>
              <a:t>Let’s figure out what PINS we need:</a:t>
            </a:r>
            <a:br>
              <a:rPr lang="en-US" dirty="0"/>
            </a:br>
            <a:r>
              <a:rPr lang="en-US" dirty="0"/>
              <a:t>PWM – 1 PWM OUTPUT to the Nano</a:t>
            </a:r>
          </a:p>
          <a:p>
            <a:r>
              <a:rPr lang="en-US" dirty="0"/>
              <a:t>AIn1, AIn2 – 2 Digital Output to the Nano</a:t>
            </a:r>
          </a:p>
          <a:p>
            <a:r>
              <a:rPr lang="en-US" dirty="0"/>
              <a:t>AOut1, AOut2 – Connect to the Motor</a:t>
            </a:r>
          </a:p>
          <a:p>
            <a:r>
              <a:rPr lang="en-US" dirty="0"/>
              <a:t>Ground on the Nano</a:t>
            </a:r>
          </a:p>
          <a:p>
            <a:r>
              <a:rPr lang="en-US" dirty="0"/>
              <a:t>Power: VM Motor Voltage connects to the 5V on the Nano</a:t>
            </a:r>
          </a:p>
          <a:p>
            <a:r>
              <a:rPr lang="en-US" dirty="0"/>
              <a:t>Standby – Connects to the VCC</a:t>
            </a:r>
          </a:p>
          <a:p>
            <a:r>
              <a:rPr lang="en-US" dirty="0"/>
              <a:t>VCC – Connects to the Vin on the Nano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E5D0D-21DF-4272-A0EC-9C3162C7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range for speed?  [0-255]</a:t>
            </a:r>
          </a:p>
          <a:p>
            <a:endParaRPr lang="en-US" dirty="0"/>
          </a:p>
          <a:p>
            <a:r>
              <a:rPr lang="en-US" dirty="0"/>
              <a:t>void forward(int speed)    (if you have a class)   or void forward(int In1, int In2, int PWM, int speed)</a:t>
            </a:r>
            <a:br>
              <a:rPr lang="en-US" dirty="0"/>
            </a:b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(In1, HIGH);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(In2, LOW);</a:t>
            </a:r>
          </a:p>
          <a:p>
            <a:r>
              <a:rPr lang="en-US" dirty="0"/>
              <a:t>    </a:t>
            </a:r>
            <a:r>
              <a:rPr lang="en-US" dirty="0" err="1"/>
              <a:t>analogWrite</a:t>
            </a:r>
            <a:r>
              <a:rPr lang="en-US" dirty="0"/>
              <a:t>(PWM, speed);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drive(int speed, int duration) </a:t>
            </a:r>
          </a:p>
          <a:p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(Standby, HIGH); // Turn the motor on</a:t>
            </a:r>
          </a:p>
          <a:p>
            <a:r>
              <a:rPr lang="en-US" dirty="0"/>
              <a:t>    if (speed &gt;= 0) forward(speed);</a:t>
            </a:r>
          </a:p>
          <a:p>
            <a:r>
              <a:rPr lang="en-US" dirty="0"/>
              <a:t>    else reverse(-speed);</a:t>
            </a:r>
          </a:p>
          <a:p>
            <a:endParaRPr lang="en-US" dirty="0"/>
          </a:p>
          <a:p>
            <a:r>
              <a:rPr lang="en-US" dirty="0"/>
              <a:t>    delay(duration)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E5D0D-21DF-4272-A0EC-9C3162C7F7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7B19-5575-4F49-E926-7CF2A7557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BD134-AC11-32E5-34D0-E0CAFAF68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0327-C990-279A-18BF-DA5EF7FA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2E4B-F551-FB55-E544-7A63DCB2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2492-41C7-1A0F-1162-610E57D8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C2DF-0433-24E6-6899-DF40B851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94011-C8CB-21AE-9C3E-AB89D7C7C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CE80-E83B-9F11-D770-406C055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195E-E3C3-95D1-884B-D47E1C9F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8F0D-8E40-E9DD-3895-23B506B3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3336D-FFBA-954D-86A6-E03C24E88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9673-BA73-9B6E-AD6D-E41D1F084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8DEA-0A3E-78F7-476A-F639F82D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0A52-46E3-80CE-A70E-4895485C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CA693-5092-999D-626E-C8D35B36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9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BC23-4521-807A-DC4D-E6BC6EBF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721F-6BA3-74CF-7B32-744AFAD0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2CB3-6A3F-12F6-EE93-D47CE465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5A54-C1B7-C21E-D836-6AE5BF53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8B315-D8CC-AAF6-E36D-C0A9C126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A3D2-C147-8CB3-770D-5DD03DEC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8F566-BE34-4596-7206-F35D854C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C0D7-4B16-53B1-F6A9-51647B63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E86C-6675-92F8-B994-E749F72F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62BE7-CC85-4305-A113-3A3C5699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0840-3761-AD3F-7FC6-57A17A98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F835-95FC-5518-8692-82E3A655A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D3350-B5B0-ACD0-B938-71683B970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8FF92-7713-5254-06A7-48765F6D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1A6A-3681-C914-EA72-019FE07C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61DEF-FC9B-8826-E2E7-597218C3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97FF-485C-B740-672F-0F946EC78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475E6-A784-17F5-9936-EA8F342C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EAC81-9E7E-DE2E-AC92-ED190EA33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4F9E0-6780-CBF0-1416-AE9B8CC52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9D96A-B7B6-9C80-C284-E59D3BB15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25B22-FAD0-2506-2EB7-4681F126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6FB52-CE32-B4DA-E868-563035F3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FFC89-A0DD-7FCB-3F58-B9305CD5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7EEA-0DA9-7090-0E59-7C8EE668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186-E347-C109-0423-339230B9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063CE-F2AA-93DA-67DE-6D4AF738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36B9-07D2-E93C-26FE-719E4CD6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CC646-B3AC-B3C6-DE03-7AF65FA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F80DC-6B89-2513-D2FB-9BF3F997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4FD96-A0B7-7D48-4B72-BFDAFFAB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0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1606-F114-705C-7B12-CB30E6E6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05A3-38BF-74E8-7060-D21463B4D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CDE6A-1AD9-8FF3-92FC-E975A2302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E9648-F288-700B-2B49-8308AEFC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2C4C8-3D56-7FDB-76C1-73C2A4ED3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6E029-914C-F883-EDA2-783712FD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020F-384D-530A-1122-CD9E0ADD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8CB62-73D3-882D-B930-CB32D7140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C146-9210-B80F-5D58-D81F3A985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BDB5C-0406-2074-1845-D8E9D0FE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05476-9BDB-5BD0-7269-F2CFE43A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4BF8B-30A2-1FC9-0031-AD4C8DC2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5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04635-4ECC-43DF-FD50-C5AADB5C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D3A5-6FE5-3C34-3E4E-274A6BE5A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6928-581F-E3FD-8617-FFB58AAC7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91A63-782D-4412-B38A-882720CCB8C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C6246-6C73-EC28-1D5D-93848CFB1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AAE4-2DBF-713E-85FE-7DDCE5E1F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CD8D-064C-41A9-99A0-69411C87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8FDB1A1-371C-3371-8FD0-14DB449E4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7" r="1" b="1"/>
          <a:stretch/>
        </p:blipFill>
        <p:spPr>
          <a:xfrm>
            <a:off x="643467" y="2255526"/>
            <a:ext cx="5294716" cy="234694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1">
            <a:extLst>
              <a:ext uri="{FF2B5EF4-FFF2-40B4-BE49-F238E27FC236}">
                <a16:creationId xmlns:a16="http://schemas.microsoft.com/office/drawing/2014/main" id="{7054E8C2-2B2B-CEE5-8D9B-933F77F974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53817" y="1549376"/>
            <a:ext cx="5294715" cy="3759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813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5343A-F8F2-640D-0657-0ECED8AE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Functions: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C94F-41D4-2D23-3494-6CC0C7025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forward(int speed)</a:t>
            </a:r>
          </a:p>
          <a:p>
            <a:r>
              <a:rPr lang="en-US" sz="1700">
                <a:solidFill>
                  <a:srgbClr val="FFFFFF"/>
                </a:solidFill>
              </a:rPr>
              <a:t>reverse(int speed)</a:t>
            </a:r>
          </a:p>
          <a:p>
            <a:r>
              <a:rPr lang="en-US" sz="1700">
                <a:solidFill>
                  <a:srgbClr val="FFFFFF"/>
                </a:solidFill>
              </a:rPr>
              <a:t>break()</a:t>
            </a:r>
          </a:p>
          <a:p>
            <a:r>
              <a:rPr lang="en-US" sz="1700">
                <a:solidFill>
                  <a:srgbClr val="FFFFFF"/>
                </a:solidFill>
              </a:rPr>
              <a:t>drive(int speed, int duration) -&gt; calls forward/reverse</a:t>
            </a:r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427406EF-293A-935A-8623-BCC9678F0D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98824" y="2971800"/>
            <a:ext cx="8982160" cy="3278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143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210</Words>
  <Application>Microsoft Office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Functions: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Stam, Darrell</dc:creator>
  <cp:lastModifiedBy>Stam, Darrell</cp:lastModifiedBy>
  <cp:revision>1</cp:revision>
  <dcterms:created xsi:type="dcterms:W3CDTF">2023-09-18T04:01:08Z</dcterms:created>
  <dcterms:modified xsi:type="dcterms:W3CDTF">2023-09-18T04:29:35Z</dcterms:modified>
</cp:coreProperties>
</file>