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0.xml" ContentType="application/vnd.openxmlformats-officedocument.theme+xml"/>
  <Override PartName="/ppt/slideLayouts/slideLayout10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4"/>
    <p:sldMasterId id="2147483890" r:id="rId5"/>
    <p:sldMasterId id="2147483914" r:id="rId6"/>
    <p:sldMasterId id="2147484017" r:id="rId7"/>
    <p:sldMasterId id="2147483721" r:id="rId8"/>
    <p:sldMasterId id="2147483754" r:id="rId9"/>
    <p:sldMasterId id="2147483940" r:id="rId10"/>
    <p:sldMasterId id="2147483755" r:id="rId11"/>
    <p:sldMasterId id="2147483814" r:id="rId12"/>
    <p:sldMasterId id="2147483720" r:id="rId13"/>
    <p:sldMasterId id="2147483928" r:id="rId14"/>
  </p:sldMasterIdLst>
  <p:notesMasterIdLst>
    <p:notesMasterId r:id="rId22"/>
  </p:notesMasterIdLst>
  <p:handoutMasterIdLst>
    <p:handoutMasterId r:id="rId23"/>
  </p:handoutMasterIdLst>
  <p:sldIdLst>
    <p:sldId id="274" r:id="rId15"/>
    <p:sldId id="421" r:id="rId16"/>
    <p:sldId id="321" r:id="rId17"/>
    <p:sldId id="431" r:id="rId18"/>
    <p:sldId id="430" r:id="rId19"/>
    <p:sldId id="432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7EC731-A745-AAE1-3ED8-70DF33097159}" name="Lotterhand, Ashley" initials="AL" userId="S::a.lotterhand@snhu.edu::6366af82-5b4c-4495-a86b-f41d478c71a0" providerId="AD"/>
  <p188:author id="{FF445E41-9379-3641-CFE3-4E8047B7ED37}" name="St. Laurent, Marissa" initials="SM" userId="S::m.st.laurent@snhu.edu::3d415bd3-0aca-47db-9b82-bf21f0b3c81b" providerId="AD"/>
  <p188:author id="{AC476AF5-5A10-FA22-03CA-B027E97C2763}" name="Moore, Kathryn" initials="" userId="S::k.moore3@snhu.edu::dfe9c727-5815-4246-a726-fd3fcee90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6A2"/>
    <a:srgbClr val="CAF1FF"/>
    <a:srgbClr val="DBA02B"/>
    <a:srgbClr val="FDB913"/>
    <a:srgbClr val="0A3370"/>
    <a:srgbClr val="001D3F"/>
    <a:srgbClr val="01152D"/>
    <a:srgbClr val="001A3A"/>
    <a:srgbClr val="898C96"/>
    <a:srgbClr val="848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FDB03-51FB-D148-B68E-D922401E20DD}" v="23" dt="2024-10-10T12:48:41.697"/>
    <p1510:client id="{15680E05-3DC3-5918-10E9-382B1E917FF8}" v="106" dt="2024-10-10T12:48:37.515"/>
    <p1510:client id="{8AEFA73D-D4FB-F9AD-1720-50E270A43C40}" v="233" dt="2024-10-10T13:08:59.467"/>
    <p1510:client id="{B77BA04C-A028-020A-E650-30FA10A163CE}" v="310" dt="2024-10-10T13:12:48.058"/>
    <p1510:client id="{F3959DCB-4BB2-7287-B0F1-E341ECAC013D}" v="62" dt="2024-10-10T12:49:43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antia, Nicholas" userId="S::nicholas.lamantia@snhu.edu::63962cd3-f30f-4d7c-8669-68e4a25b80c9" providerId="AD" clId="Web-{15680E05-3DC3-5918-10E9-382B1E917FF8}"/>
    <pc:docChg chg="modSld">
      <pc:chgData name="LaMantia, Nicholas" userId="S::nicholas.lamantia@snhu.edu::63962cd3-f30f-4d7c-8669-68e4a25b80c9" providerId="AD" clId="Web-{15680E05-3DC3-5918-10E9-382B1E917FF8}" dt="2024-10-10T12:48:37.234" v="104" actId="20577"/>
      <pc:docMkLst>
        <pc:docMk/>
      </pc:docMkLst>
      <pc:sldChg chg="modSp">
        <pc:chgData name="LaMantia, Nicholas" userId="S::nicholas.lamantia@snhu.edu::63962cd3-f30f-4d7c-8669-68e4a25b80c9" providerId="AD" clId="Web-{15680E05-3DC3-5918-10E9-382B1E917FF8}" dt="2024-10-10T12:48:37.234" v="104" actId="20577"/>
        <pc:sldMkLst>
          <pc:docMk/>
          <pc:sldMk cId="3032186053" sldId="274"/>
        </pc:sldMkLst>
        <pc:spChg chg="mod">
          <ac:chgData name="LaMantia, Nicholas" userId="S::nicholas.lamantia@snhu.edu::63962cd3-f30f-4d7c-8669-68e4a25b80c9" providerId="AD" clId="Web-{15680E05-3DC3-5918-10E9-382B1E917FF8}" dt="2024-10-10T12:47:59.420" v="13" actId="20577"/>
          <ac:spMkLst>
            <pc:docMk/>
            <pc:sldMk cId="3032186053" sldId="274"/>
            <ac:spMk id="5" creationId="{0AA16A13-51A9-F937-5D1A-92F21D2C7502}"/>
          </ac:spMkLst>
        </pc:spChg>
        <pc:spChg chg="mod">
          <ac:chgData name="LaMantia, Nicholas" userId="S::nicholas.lamantia@snhu.edu::63962cd3-f30f-4d7c-8669-68e4a25b80c9" providerId="AD" clId="Web-{15680E05-3DC3-5918-10E9-382B1E917FF8}" dt="2024-10-10T12:48:37.234" v="104" actId="20577"/>
          <ac:spMkLst>
            <pc:docMk/>
            <pc:sldMk cId="3032186053" sldId="274"/>
            <ac:spMk id="21" creationId="{572ADFBF-EFD2-F661-47BC-003515B1D165}"/>
          </ac:spMkLst>
        </pc:spChg>
      </pc:sldChg>
    </pc:docChg>
  </pc:docChgLst>
  <pc:docChgLst>
    <pc:chgData name="LaMantia, Nicholas" userId="S::nicholas.lamantia@snhu.edu::63962cd3-f30f-4d7c-8669-68e4a25b80c9" providerId="AD" clId="Web-{8AEFA73D-D4FB-F9AD-1720-50E270A43C40}"/>
    <pc:docChg chg="modSld">
      <pc:chgData name="LaMantia, Nicholas" userId="S::nicholas.lamantia@snhu.edu::63962cd3-f30f-4d7c-8669-68e4a25b80c9" providerId="AD" clId="Web-{8AEFA73D-D4FB-F9AD-1720-50E270A43C40}" dt="2024-10-10T13:06:16.326" v="199"/>
      <pc:docMkLst>
        <pc:docMk/>
      </pc:docMkLst>
      <pc:sldChg chg="modSp">
        <pc:chgData name="LaMantia, Nicholas" userId="S::nicholas.lamantia@snhu.edu::63962cd3-f30f-4d7c-8669-68e4a25b80c9" providerId="AD" clId="Web-{8AEFA73D-D4FB-F9AD-1720-50E270A43C40}" dt="2024-10-10T13:04:02.357" v="67" actId="20577"/>
        <pc:sldMkLst>
          <pc:docMk/>
          <pc:sldMk cId="414773413" sldId="321"/>
        </pc:sldMkLst>
        <pc:spChg chg="mod">
          <ac:chgData name="LaMantia, Nicholas" userId="S::nicholas.lamantia@snhu.edu::63962cd3-f30f-4d7c-8669-68e4a25b80c9" providerId="AD" clId="Web-{8AEFA73D-D4FB-F9AD-1720-50E270A43C40}" dt="2024-10-10T13:04:02.357" v="67" actId="20577"/>
          <ac:spMkLst>
            <pc:docMk/>
            <pc:sldMk cId="414773413" sldId="321"/>
            <ac:spMk id="3" creationId="{ADDDFB30-3B63-9666-1D92-4E40665CE39B}"/>
          </ac:spMkLst>
        </pc:spChg>
      </pc:sldChg>
      <pc:sldChg chg="modSp">
        <pc:chgData name="LaMantia, Nicholas" userId="S::nicholas.lamantia@snhu.edu::63962cd3-f30f-4d7c-8669-68e4a25b80c9" providerId="AD" clId="Web-{8AEFA73D-D4FB-F9AD-1720-50E270A43C40}" dt="2024-10-10T12:54:53.183" v="56" actId="20577"/>
        <pc:sldMkLst>
          <pc:docMk/>
          <pc:sldMk cId="108867883" sldId="421"/>
        </pc:sldMkLst>
        <pc:spChg chg="mod">
          <ac:chgData name="LaMantia, Nicholas" userId="S::nicholas.lamantia@snhu.edu::63962cd3-f30f-4d7c-8669-68e4a25b80c9" providerId="AD" clId="Web-{8AEFA73D-D4FB-F9AD-1720-50E270A43C40}" dt="2024-10-10T12:54:53.183" v="56" actId="20577"/>
          <ac:spMkLst>
            <pc:docMk/>
            <pc:sldMk cId="108867883" sldId="421"/>
            <ac:spMk id="4" creationId="{3C7AD9C5-D5C2-B42D-8E90-49C7462563F1}"/>
          </ac:spMkLst>
        </pc:spChg>
      </pc:sldChg>
      <pc:sldChg chg="modSp">
        <pc:chgData name="LaMantia, Nicholas" userId="S::nicholas.lamantia@snhu.edu::63962cd3-f30f-4d7c-8669-68e4a25b80c9" providerId="AD" clId="Web-{8AEFA73D-D4FB-F9AD-1720-50E270A43C40}" dt="2024-10-10T13:06:16.326" v="199"/>
        <pc:sldMkLst>
          <pc:docMk/>
          <pc:sldMk cId="120327442" sldId="430"/>
        </pc:sldMkLst>
        <pc:graphicFrameChg chg="mod modGraphic">
          <ac:chgData name="LaMantia, Nicholas" userId="S::nicholas.lamantia@snhu.edu::63962cd3-f30f-4d7c-8669-68e4a25b80c9" providerId="AD" clId="Web-{8AEFA73D-D4FB-F9AD-1720-50E270A43C40}" dt="2024-10-10T13:06:16.326" v="199"/>
          <ac:graphicFrameMkLst>
            <pc:docMk/>
            <pc:sldMk cId="120327442" sldId="430"/>
            <ac:graphicFrameMk id="3" creationId="{8533CCA1-B54C-3687-15EF-C91029F52176}"/>
          </ac:graphicFrameMkLst>
        </pc:graphicFrameChg>
      </pc:sldChg>
      <pc:sldChg chg="modSp">
        <pc:chgData name="LaMantia, Nicholas" userId="S::nicholas.lamantia@snhu.edu::63962cd3-f30f-4d7c-8669-68e4a25b80c9" providerId="AD" clId="Web-{8AEFA73D-D4FB-F9AD-1720-50E270A43C40}" dt="2024-10-10T13:05:02.592" v="101"/>
        <pc:sldMkLst>
          <pc:docMk/>
          <pc:sldMk cId="46534726" sldId="431"/>
        </pc:sldMkLst>
        <pc:graphicFrameChg chg="mod modGraphic">
          <ac:chgData name="LaMantia, Nicholas" userId="S::nicholas.lamantia@snhu.edu::63962cd3-f30f-4d7c-8669-68e4a25b80c9" providerId="AD" clId="Web-{8AEFA73D-D4FB-F9AD-1720-50E270A43C40}" dt="2024-10-10T13:05:02.592" v="101"/>
          <ac:graphicFrameMkLst>
            <pc:docMk/>
            <pc:sldMk cId="46534726" sldId="431"/>
            <ac:graphicFrameMk id="3" creationId="{4F64E737-C8EF-A8CA-04EC-42B1B15FE301}"/>
          </ac:graphicFrameMkLst>
        </pc:graphicFrameChg>
      </pc:sldChg>
    </pc:docChg>
  </pc:docChgLst>
  <pc:docChgLst>
    <pc:chgData name="Henderson, Jace" userId="S::jace.henderson@snhu.edu::d866a0cf-a710-4b13-bbc2-ab0cca0b4f27" providerId="AD" clId="Web-{B77BA04C-A028-020A-E650-30FA10A163CE}"/>
    <pc:docChg chg="modSld">
      <pc:chgData name="Henderson, Jace" userId="S::jace.henderson@snhu.edu::d866a0cf-a710-4b13-bbc2-ab0cca0b4f27" providerId="AD" clId="Web-{B77BA04C-A028-020A-E650-30FA10A163CE}" dt="2024-10-10T13:12:32.761" v="282"/>
      <pc:docMkLst>
        <pc:docMk/>
      </pc:docMkLst>
      <pc:sldChg chg="modSp">
        <pc:chgData name="Henderson, Jace" userId="S::jace.henderson@snhu.edu::d866a0cf-a710-4b13-bbc2-ab0cca0b4f27" providerId="AD" clId="Web-{B77BA04C-A028-020A-E650-30FA10A163CE}" dt="2024-10-10T12:58:34.301" v="18" actId="20577"/>
        <pc:sldMkLst>
          <pc:docMk/>
          <pc:sldMk cId="414773413" sldId="321"/>
        </pc:sldMkLst>
        <pc:spChg chg="mod">
          <ac:chgData name="Henderson, Jace" userId="S::jace.henderson@snhu.edu::d866a0cf-a710-4b13-bbc2-ab0cca0b4f27" providerId="AD" clId="Web-{B77BA04C-A028-020A-E650-30FA10A163CE}" dt="2024-10-10T12:58:34.301" v="18" actId="20577"/>
          <ac:spMkLst>
            <pc:docMk/>
            <pc:sldMk cId="414773413" sldId="321"/>
            <ac:spMk id="4" creationId="{309E785A-3D7E-3DCE-5622-704FF6C98031}"/>
          </ac:spMkLst>
        </pc:spChg>
      </pc:sldChg>
      <pc:sldChg chg="modSp">
        <pc:chgData name="Henderson, Jace" userId="S::jace.henderson@snhu.edu::d866a0cf-a710-4b13-bbc2-ab0cca0b4f27" providerId="AD" clId="Web-{B77BA04C-A028-020A-E650-30FA10A163CE}" dt="2024-10-10T12:53:36.408" v="5" actId="20577"/>
        <pc:sldMkLst>
          <pc:docMk/>
          <pc:sldMk cId="108867883" sldId="421"/>
        </pc:sldMkLst>
        <pc:spChg chg="mod">
          <ac:chgData name="Henderson, Jace" userId="S::jace.henderson@snhu.edu::d866a0cf-a710-4b13-bbc2-ab0cca0b4f27" providerId="AD" clId="Web-{B77BA04C-A028-020A-E650-30FA10A163CE}" dt="2024-10-10T12:53:36.408" v="5" actId="20577"/>
          <ac:spMkLst>
            <pc:docMk/>
            <pc:sldMk cId="108867883" sldId="421"/>
            <ac:spMk id="4" creationId="{3C7AD9C5-D5C2-B42D-8E90-49C7462563F1}"/>
          </ac:spMkLst>
        </pc:spChg>
      </pc:sldChg>
      <pc:sldChg chg="modSp">
        <pc:chgData name="Henderson, Jace" userId="S::jace.henderson@snhu.edu::d866a0cf-a710-4b13-bbc2-ab0cca0b4f27" providerId="AD" clId="Web-{B77BA04C-A028-020A-E650-30FA10A163CE}" dt="2024-10-10T13:12:32.761" v="282"/>
        <pc:sldMkLst>
          <pc:docMk/>
          <pc:sldMk cId="120327442" sldId="430"/>
        </pc:sldMkLst>
        <pc:graphicFrameChg chg="mod modGraphic">
          <ac:chgData name="Henderson, Jace" userId="S::jace.henderson@snhu.edu::d866a0cf-a710-4b13-bbc2-ab0cca0b4f27" providerId="AD" clId="Web-{B77BA04C-A028-020A-E650-30FA10A163CE}" dt="2024-10-10T13:12:32.761" v="282"/>
          <ac:graphicFrameMkLst>
            <pc:docMk/>
            <pc:sldMk cId="120327442" sldId="430"/>
            <ac:graphicFrameMk id="3" creationId="{8533CCA1-B54C-3687-15EF-C91029F52176}"/>
          </ac:graphicFrameMkLst>
        </pc:graphicFrameChg>
      </pc:sldChg>
      <pc:sldChg chg="modSp">
        <pc:chgData name="Henderson, Jace" userId="S::jace.henderson@snhu.edu::d866a0cf-a710-4b13-bbc2-ab0cca0b4f27" providerId="AD" clId="Web-{B77BA04C-A028-020A-E650-30FA10A163CE}" dt="2024-10-10T13:02:42.631" v="124"/>
        <pc:sldMkLst>
          <pc:docMk/>
          <pc:sldMk cId="46534726" sldId="431"/>
        </pc:sldMkLst>
        <pc:graphicFrameChg chg="mod modGraphic">
          <ac:chgData name="Henderson, Jace" userId="S::jace.henderson@snhu.edu::d866a0cf-a710-4b13-bbc2-ab0cca0b4f27" providerId="AD" clId="Web-{B77BA04C-A028-020A-E650-30FA10A163CE}" dt="2024-10-10T13:02:42.631" v="124"/>
          <ac:graphicFrameMkLst>
            <pc:docMk/>
            <pc:sldMk cId="46534726" sldId="431"/>
            <ac:graphicFrameMk id="3" creationId="{4F64E737-C8EF-A8CA-04EC-42B1B15FE301}"/>
          </ac:graphicFrameMkLst>
        </pc:graphicFrameChg>
      </pc:sldChg>
      <pc:sldChg chg="modSp">
        <pc:chgData name="Henderson, Jace" userId="S::jace.henderson@snhu.edu::d866a0cf-a710-4b13-bbc2-ab0cca0b4f27" providerId="AD" clId="Web-{B77BA04C-A028-020A-E650-30FA10A163CE}" dt="2024-10-10T13:10:11.244" v="184" actId="20577"/>
        <pc:sldMkLst>
          <pc:docMk/>
          <pc:sldMk cId="2546571680" sldId="432"/>
        </pc:sldMkLst>
        <pc:spChg chg="mod">
          <ac:chgData name="Henderson, Jace" userId="S::jace.henderson@snhu.edu::d866a0cf-a710-4b13-bbc2-ab0cca0b4f27" providerId="AD" clId="Web-{B77BA04C-A028-020A-E650-30FA10A163CE}" dt="2024-10-10T13:10:11.244" v="184" actId="20577"/>
          <ac:spMkLst>
            <pc:docMk/>
            <pc:sldMk cId="2546571680" sldId="432"/>
            <ac:spMk id="4" creationId="{3B8923CF-CCD4-F238-2228-A4035E6613AB}"/>
          </ac:spMkLst>
        </pc:spChg>
      </pc:sldChg>
    </pc:docChg>
  </pc:docChgLst>
  <pc:docChgLst>
    <pc:chgData name="Henderson, Jace" userId="S::jace.henderson@snhu.edu::d866a0cf-a710-4b13-bbc2-ab0cca0b4f27" providerId="AD" clId="Web-{F3959DCB-4BB2-7287-B0F1-E341ECAC013D}"/>
    <pc:docChg chg="modSld">
      <pc:chgData name="Henderson, Jace" userId="S::jace.henderson@snhu.edu::d866a0cf-a710-4b13-bbc2-ab0cca0b4f27" providerId="AD" clId="Web-{F3959DCB-4BB2-7287-B0F1-E341ECAC013D}" dt="2024-10-10T12:49:43.812" v="61" actId="20577"/>
      <pc:docMkLst>
        <pc:docMk/>
      </pc:docMkLst>
      <pc:sldChg chg="modSp">
        <pc:chgData name="Henderson, Jace" userId="S::jace.henderson@snhu.edu::d866a0cf-a710-4b13-bbc2-ab0cca0b4f27" providerId="AD" clId="Web-{F3959DCB-4BB2-7287-B0F1-E341ECAC013D}" dt="2024-10-10T12:49:43.812" v="61" actId="20577"/>
        <pc:sldMkLst>
          <pc:docMk/>
          <pc:sldMk cId="108867883" sldId="421"/>
        </pc:sldMkLst>
        <pc:spChg chg="mod">
          <ac:chgData name="Henderson, Jace" userId="S::jace.henderson@snhu.edu::d866a0cf-a710-4b13-bbc2-ab0cca0b4f27" providerId="AD" clId="Web-{F3959DCB-4BB2-7287-B0F1-E341ECAC013D}" dt="2024-10-10T12:48:21.952" v="0" actId="20577"/>
          <ac:spMkLst>
            <pc:docMk/>
            <pc:sldMk cId="108867883" sldId="421"/>
            <ac:spMk id="2" creationId="{588CBF92-B8A9-379C-D6AA-AF91AD22298B}"/>
          </ac:spMkLst>
        </pc:spChg>
        <pc:spChg chg="mod">
          <ac:chgData name="Henderson, Jace" userId="S::jace.henderson@snhu.edu::d866a0cf-a710-4b13-bbc2-ab0cca0b4f27" providerId="AD" clId="Web-{F3959DCB-4BB2-7287-B0F1-E341ECAC013D}" dt="2024-10-10T12:49:43.812" v="61" actId="20577"/>
          <ac:spMkLst>
            <pc:docMk/>
            <pc:sldMk cId="108867883" sldId="421"/>
            <ac:spMk id="4" creationId="{3C7AD9C5-D5C2-B42D-8E90-49C7462563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6B91FD-2173-10F9-ECA2-C68A188465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A2806-FCBC-530F-1378-BED0C24614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0178B-7102-9A40-BA81-DB3B32D3315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487F6-AC1F-D831-042F-A818FFF78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1A42-61FD-F29B-975C-A5F119D89B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FBCD4-8C15-5A4C-BBB1-5748FD2A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8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BF16-1A83-4F4B-8E0C-8E42673187A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5F88-FA2E-2D4B-A493-5CF28833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5F88-FA2E-2D4B-A493-5CF288335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5F88-FA2E-2D4B-A493-5CF2883350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5.sv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sv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9.sv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DD2BC0BD-32D9-C727-AF0E-1A765E1A8A20}"/>
              </a:ext>
            </a:extLst>
          </p:cNvPr>
          <p:cNvSpPr/>
          <p:nvPr userDrawn="1"/>
        </p:nvSpPr>
        <p:spPr>
          <a:xfrm>
            <a:off x="0" y="5740"/>
            <a:ext cx="9144000" cy="1543050"/>
          </a:xfrm>
          <a:custGeom>
            <a:avLst/>
            <a:gdLst>
              <a:gd name="connsiteX0" fmla="*/ 0 w 9144000"/>
              <a:gd name="connsiteY0" fmla="*/ 0 h 1543050"/>
              <a:gd name="connsiteX1" fmla="*/ 9144000 w 9144000"/>
              <a:gd name="connsiteY1" fmla="*/ 0 h 1543050"/>
              <a:gd name="connsiteX2" fmla="*/ 9144000 w 9144000"/>
              <a:gd name="connsiteY2" fmla="*/ 323850 h 1543050"/>
              <a:gd name="connsiteX3" fmla="*/ 9144000 w 9144000"/>
              <a:gd name="connsiteY3" fmla="*/ 1330954 h 1543050"/>
              <a:gd name="connsiteX4" fmla="*/ 8913553 w 9144000"/>
              <a:gd name="connsiteY4" fmla="*/ 1354796 h 1543050"/>
              <a:gd name="connsiteX5" fmla="*/ 4572000 w 9144000"/>
              <a:gd name="connsiteY5" fmla="*/ 1543050 h 1543050"/>
              <a:gd name="connsiteX6" fmla="*/ 230447 w 9144000"/>
              <a:gd name="connsiteY6" fmla="*/ 1354796 h 1543050"/>
              <a:gd name="connsiteX7" fmla="*/ 0 w 9144000"/>
              <a:gd name="connsiteY7" fmla="*/ 1330954 h 1543050"/>
              <a:gd name="connsiteX8" fmla="*/ 0 w 9144000"/>
              <a:gd name="connsiteY8" fmla="*/ 3238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43050">
                <a:moveTo>
                  <a:pt x="0" y="0"/>
                </a:moveTo>
                <a:lnTo>
                  <a:pt x="9144000" y="0"/>
                </a:lnTo>
                <a:lnTo>
                  <a:pt x="9144000" y="323850"/>
                </a:lnTo>
                <a:lnTo>
                  <a:pt x="9144000" y="1330954"/>
                </a:lnTo>
                <a:lnTo>
                  <a:pt x="8913553" y="1354796"/>
                </a:lnTo>
                <a:cubicBezTo>
                  <a:pt x="7579133" y="1476017"/>
                  <a:pt x="6112015" y="1543050"/>
                  <a:pt x="4572000" y="1543050"/>
                </a:cubicBezTo>
                <a:cubicBezTo>
                  <a:pt x="3031985" y="1543050"/>
                  <a:pt x="1564866" y="1476017"/>
                  <a:pt x="230447" y="1354796"/>
                </a:cubicBezTo>
                <a:lnTo>
                  <a:pt x="0" y="1330954"/>
                </a:lnTo>
                <a:lnTo>
                  <a:pt x="0" y="323850"/>
                </a:lnTo>
                <a:close/>
              </a:path>
            </a:pathLst>
          </a:custGeom>
          <a:solidFill>
            <a:srgbClr val="206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C5165A5-219B-AA2F-0BD7-1287474BC8BD}"/>
              </a:ext>
            </a:extLst>
          </p:cNvPr>
          <p:cNvSpPr/>
          <p:nvPr userDrawn="1"/>
        </p:nvSpPr>
        <p:spPr>
          <a:xfrm>
            <a:off x="0" y="1"/>
            <a:ext cx="9144000" cy="1485403"/>
          </a:xfrm>
          <a:custGeom>
            <a:avLst/>
            <a:gdLst>
              <a:gd name="connsiteX0" fmla="*/ 0 w 9144000"/>
              <a:gd name="connsiteY0" fmla="*/ 0 h 1485403"/>
              <a:gd name="connsiteX1" fmla="*/ 9144000 w 9144000"/>
              <a:gd name="connsiteY1" fmla="*/ 0 h 1485403"/>
              <a:gd name="connsiteX2" fmla="*/ 9144000 w 9144000"/>
              <a:gd name="connsiteY2" fmla="*/ 266203 h 1485403"/>
              <a:gd name="connsiteX3" fmla="*/ 9144000 w 9144000"/>
              <a:gd name="connsiteY3" fmla="*/ 1273307 h 1485403"/>
              <a:gd name="connsiteX4" fmla="*/ 8913553 w 9144000"/>
              <a:gd name="connsiteY4" fmla="*/ 1297149 h 1485403"/>
              <a:gd name="connsiteX5" fmla="*/ 4572000 w 9144000"/>
              <a:gd name="connsiteY5" fmla="*/ 1485403 h 1485403"/>
              <a:gd name="connsiteX6" fmla="*/ 230447 w 9144000"/>
              <a:gd name="connsiteY6" fmla="*/ 1297149 h 1485403"/>
              <a:gd name="connsiteX7" fmla="*/ 0 w 9144000"/>
              <a:gd name="connsiteY7" fmla="*/ 1273307 h 1485403"/>
              <a:gd name="connsiteX8" fmla="*/ 0 w 9144000"/>
              <a:gd name="connsiteY8" fmla="*/ 266203 h 148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485403">
                <a:moveTo>
                  <a:pt x="0" y="0"/>
                </a:moveTo>
                <a:lnTo>
                  <a:pt x="9144000" y="0"/>
                </a:lnTo>
                <a:lnTo>
                  <a:pt x="9144000" y="266203"/>
                </a:lnTo>
                <a:lnTo>
                  <a:pt x="9144000" y="1273307"/>
                </a:lnTo>
                <a:lnTo>
                  <a:pt x="8913553" y="1297149"/>
                </a:lnTo>
                <a:cubicBezTo>
                  <a:pt x="7579133" y="1418370"/>
                  <a:pt x="6112015" y="1485403"/>
                  <a:pt x="4572000" y="1485403"/>
                </a:cubicBezTo>
                <a:cubicBezTo>
                  <a:pt x="3031985" y="1485403"/>
                  <a:pt x="1564866" y="1418370"/>
                  <a:pt x="230447" y="1297149"/>
                </a:cubicBezTo>
                <a:lnTo>
                  <a:pt x="0" y="1273307"/>
                </a:lnTo>
                <a:lnTo>
                  <a:pt x="0" y="2662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Logo" descr="Southern New Hampshire University logo">
            <a:extLst>
              <a:ext uri="{FF2B5EF4-FFF2-40B4-BE49-F238E27FC236}">
                <a16:creationId xmlns:a16="http://schemas.microsoft.com/office/drawing/2014/main" id="{8A87BC36-747F-1588-B67C-F0125E10EC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8589" y="92387"/>
            <a:ext cx="3026822" cy="1312839"/>
          </a:xfrm>
          <a:prstGeom prst="rect">
            <a:avLst/>
          </a:prstGeom>
        </p:spPr>
      </p:pic>
      <p:sp>
        <p:nvSpPr>
          <p:cNvPr id="9" name="Title">
            <a:extLst>
              <a:ext uri="{FF2B5EF4-FFF2-40B4-BE49-F238E27FC236}">
                <a16:creationId xmlns:a16="http://schemas.microsoft.com/office/drawing/2014/main" id="{86B5784A-C852-0525-24A5-2666F915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21" y="1961738"/>
            <a:ext cx="7088159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FDFC5FF-957D-F434-0D10-44F33EEC8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21" y="3144216"/>
            <a:ext cx="7088159" cy="7229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Heading Col 1">
            <a:extLst>
              <a:ext uri="{FF2B5EF4-FFF2-40B4-BE49-F238E27FC236}">
                <a16:creationId xmlns:a16="http://schemas.microsoft.com/office/drawing/2014/main" id="{D7003E9F-C846-78EC-2CEC-D9722EEE2E1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27921" y="3980595"/>
            <a:ext cx="7095661" cy="61793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050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+ speaker image">
    <p:bg>
      <p:bgPr>
        <a:gradFill>
          <a:gsLst>
            <a:gs pos="100000">
              <a:schemeClr val="accent4">
                <a:lumMod val="60000"/>
                <a:lumOff val="40000"/>
              </a:schemeClr>
            </a:gs>
            <a:gs pos="52000">
              <a:schemeClr val="accent4"/>
            </a:gs>
            <a:gs pos="0">
              <a:schemeClr val="accent4">
                <a:lumMod val="75000"/>
              </a:schemeClr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20FFD174-1628-91D2-A29C-C58B93AD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1C2C354E-AC7A-F589-B8DD-51903E8C5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Logo" descr="Southern New Hampshire University logo&#10;">
            <a:extLst>
              <a:ext uri="{FF2B5EF4-FFF2-40B4-BE49-F238E27FC236}">
                <a16:creationId xmlns:a16="http://schemas.microsoft.com/office/drawing/2014/main" id="{65E44095-FF1F-4CD6-0C87-AB94CC58B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3598" y="4129406"/>
            <a:ext cx="2108200" cy="914400"/>
          </a:xfrm>
          <a:prstGeom prst="rect">
            <a:avLst/>
          </a:prstGeom>
        </p:spPr>
      </p:pic>
      <p:sp>
        <p:nvSpPr>
          <p:cNvPr id="12" name="Speaker's Picture" descr="Presenter's image">
            <a:extLst>
              <a:ext uri="{FF2B5EF4-FFF2-40B4-BE49-F238E27FC236}">
                <a16:creationId xmlns:a16="http://schemas.microsoft.com/office/drawing/2014/main" id="{63AF0B64-7C97-849A-0A03-4D7546E26C3D}"/>
              </a:ext>
            </a:extLst>
          </p:cNvPr>
          <p:cNvSpPr>
            <a:spLocks noGrp="1" noChangeAspect="1"/>
          </p:cNvSpPr>
          <p:nvPr>
            <p:ph type="pic" idx="10" hasCustomPrompt="1"/>
          </p:nvPr>
        </p:nvSpPr>
        <p:spPr>
          <a:xfrm>
            <a:off x="8073542" y="353045"/>
            <a:ext cx="780288" cy="731520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0C80D-F772-7D4B-CCB6-966702491A72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390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Quote (sky 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C963BF-FDCC-B945-B3A4-FB6741563D5D}"/>
              </a:ext>
            </a:extLst>
          </p:cNvPr>
          <p:cNvGrpSpPr/>
          <p:nvPr userDrawn="1"/>
        </p:nvGrpSpPr>
        <p:grpSpPr>
          <a:xfrm>
            <a:off x="859808" y="580925"/>
            <a:ext cx="7424384" cy="3663528"/>
            <a:chOff x="859808" y="580925"/>
            <a:chExt cx="7424384" cy="3663528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76C7144-FF24-E6C5-7158-23DFA04EE704}"/>
                </a:ext>
              </a:extLst>
            </p:cNvPr>
            <p:cNvSpPr/>
            <p:nvPr userDrawn="1"/>
          </p:nvSpPr>
          <p:spPr>
            <a:xfrm>
              <a:off x="859808" y="959660"/>
              <a:ext cx="7424384" cy="3284793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9841CE-2E59-527E-B168-6C461953CB07}"/>
                </a:ext>
              </a:extLst>
            </p:cNvPr>
            <p:cNvSpPr/>
            <p:nvPr userDrawn="1"/>
          </p:nvSpPr>
          <p:spPr>
            <a:xfrm>
              <a:off x="4002144" y="580925"/>
              <a:ext cx="1139717" cy="1139717"/>
            </a:xfrm>
            <a:prstGeom prst="ellipse">
              <a:avLst/>
            </a:prstGeom>
            <a:solidFill>
              <a:schemeClr val="bg1"/>
            </a:solidFill>
            <a:ln w="317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F1579E2-2EFF-0C8E-D210-A892E3974A89}"/>
              </a:ext>
            </a:extLst>
          </p:cNvPr>
          <p:cNvSpPr/>
          <p:nvPr userDrawn="1"/>
        </p:nvSpPr>
        <p:spPr>
          <a:xfrm>
            <a:off x="4116054" y="694835"/>
            <a:ext cx="911896" cy="9118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Open quotation mark outline">
            <a:extLst>
              <a:ext uri="{FF2B5EF4-FFF2-40B4-BE49-F238E27FC236}">
                <a16:creationId xmlns:a16="http://schemas.microsoft.com/office/drawing/2014/main" id="{3E433D74-9F4E-27E4-73B4-020A4408E5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4655" y="694835"/>
            <a:ext cx="854693" cy="854693"/>
          </a:xfrm>
          <a:prstGeom prst="rect">
            <a:avLst/>
          </a:prstGeom>
        </p:spPr>
      </p:pic>
      <p:sp>
        <p:nvSpPr>
          <p:cNvPr id="28" name="Heading Col 1">
            <a:extLst>
              <a:ext uri="{FF2B5EF4-FFF2-40B4-BE49-F238E27FC236}">
                <a16:creationId xmlns:a16="http://schemas.microsoft.com/office/drawing/2014/main" id="{1FBEC1FB-93E9-01C3-8268-D1DE0EED72B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405719" y="3304929"/>
            <a:ext cx="6332561" cy="3709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Heading Col 1">
            <a:extLst>
              <a:ext uri="{FF2B5EF4-FFF2-40B4-BE49-F238E27FC236}">
                <a16:creationId xmlns:a16="http://schemas.microsoft.com/office/drawing/2014/main" id="{7BE987C9-3B8A-4D23-1212-C58C0C3D72E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05719" y="1871556"/>
            <a:ext cx="6332561" cy="12242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88362418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Quote (alt / yellow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ading Col 1">
            <a:extLst>
              <a:ext uri="{FF2B5EF4-FFF2-40B4-BE49-F238E27FC236}">
                <a16:creationId xmlns:a16="http://schemas.microsoft.com/office/drawing/2014/main" id="{1FBEC1FB-93E9-01C3-8268-D1DE0EED72B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405719" y="3304929"/>
            <a:ext cx="6332561" cy="3709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10" name="Graphic 9" descr="Open quotation mark outline">
            <a:extLst>
              <a:ext uri="{FF2B5EF4-FFF2-40B4-BE49-F238E27FC236}">
                <a16:creationId xmlns:a16="http://schemas.microsoft.com/office/drawing/2014/main" id="{E79163C3-B673-AA6F-5EFE-A47A3BA80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514894" cy="1514894"/>
          </a:xfrm>
          <a:prstGeom prst="rect">
            <a:avLst/>
          </a:prstGeom>
        </p:spPr>
      </p:pic>
      <p:pic>
        <p:nvPicPr>
          <p:cNvPr id="11" name="Graphic 10" descr="Open quotation mark outline">
            <a:extLst>
              <a:ext uri="{FF2B5EF4-FFF2-40B4-BE49-F238E27FC236}">
                <a16:creationId xmlns:a16="http://schemas.microsoft.com/office/drawing/2014/main" id="{D9AF904F-8FF8-2570-747C-716BD24394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29104" y="3632271"/>
            <a:ext cx="1514894" cy="1514894"/>
          </a:xfrm>
          <a:prstGeom prst="rect">
            <a:avLst/>
          </a:prstGeom>
        </p:spPr>
      </p:pic>
      <p:sp>
        <p:nvSpPr>
          <p:cNvPr id="5" name="Heading Col 1">
            <a:extLst>
              <a:ext uri="{FF2B5EF4-FFF2-40B4-BE49-F238E27FC236}">
                <a16:creationId xmlns:a16="http://schemas.microsoft.com/office/drawing/2014/main" id="{FDE2A592-5C51-E49B-CD7D-E0FF21932DD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05719" y="1871556"/>
            <a:ext cx="6332561" cy="12242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32853942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Quote (alt / sky 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ading Col 1">
            <a:extLst>
              <a:ext uri="{FF2B5EF4-FFF2-40B4-BE49-F238E27FC236}">
                <a16:creationId xmlns:a16="http://schemas.microsoft.com/office/drawing/2014/main" id="{1FBEC1FB-93E9-01C3-8268-D1DE0EED72B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405719" y="3304929"/>
            <a:ext cx="6332561" cy="3709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5" name="Graphic 4" descr="Open quotation mark outline">
            <a:extLst>
              <a:ext uri="{FF2B5EF4-FFF2-40B4-BE49-F238E27FC236}">
                <a16:creationId xmlns:a16="http://schemas.microsoft.com/office/drawing/2014/main" id="{F308C75F-132E-565C-40A6-86103DA932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514894" cy="1514894"/>
          </a:xfrm>
          <a:prstGeom prst="rect">
            <a:avLst/>
          </a:prstGeom>
        </p:spPr>
      </p:pic>
      <p:pic>
        <p:nvPicPr>
          <p:cNvPr id="10" name="Graphic 9" descr="Open quotation mark outline">
            <a:extLst>
              <a:ext uri="{FF2B5EF4-FFF2-40B4-BE49-F238E27FC236}">
                <a16:creationId xmlns:a16="http://schemas.microsoft.com/office/drawing/2014/main" id="{0D76F803-FD3A-D891-09E1-4A1E703B1A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29104" y="3632271"/>
            <a:ext cx="1514894" cy="1514894"/>
          </a:xfrm>
          <a:prstGeom prst="rect">
            <a:avLst/>
          </a:prstGeom>
        </p:spPr>
      </p:pic>
      <p:sp>
        <p:nvSpPr>
          <p:cNvPr id="7" name="Heading Col 1">
            <a:extLst>
              <a:ext uri="{FF2B5EF4-FFF2-40B4-BE49-F238E27FC236}">
                <a16:creationId xmlns:a16="http://schemas.microsoft.com/office/drawing/2014/main" id="{152E5D09-8B27-79DC-6410-9215AFE631F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05719" y="1871556"/>
            <a:ext cx="6332561" cy="12242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290174715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quotes (yellow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Open quotation mark outline">
            <a:extLst>
              <a:ext uri="{FF2B5EF4-FFF2-40B4-BE49-F238E27FC236}">
                <a16:creationId xmlns:a16="http://schemas.microsoft.com/office/drawing/2014/main" id="{24B7732E-1E28-33A5-7A23-8CBC7896AB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9607" y="-807886"/>
            <a:ext cx="2730447" cy="2730447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0BEFC3-2317-B86C-DF04-86201C9B8C8E}"/>
              </a:ext>
            </a:extLst>
          </p:cNvPr>
          <p:cNvSpPr/>
          <p:nvPr userDrawn="1"/>
        </p:nvSpPr>
        <p:spPr>
          <a:xfrm>
            <a:off x="1758358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ding Col 1">
            <a:extLst>
              <a:ext uri="{FF2B5EF4-FFF2-40B4-BE49-F238E27FC236}">
                <a16:creationId xmlns:a16="http://schemas.microsoft.com/office/drawing/2014/main" id="{74A7E46F-3BB1-1C8D-09FF-486746CB30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1311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2" name="Graphic 1" descr="Open quotation mark outline">
            <a:extLst>
              <a:ext uri="{FF2B5EF4-FFF2-40B4-BE49-F238E27FC236}">
                <a16:creationId xmlns:a16="http://schemas.microsoft.com/office/drawing/2014/main" id="{FF7EC06F-6609-B768-BC86-B848ECBA58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069538" y="3216300"/>
            <a:ext cx="2730447" cy="2730447"/>
          </a:xfrm>
          <a:prstGeom prst="rect">
            <a:avLst/>
          </a:prstGeom>
        </p:spPr>
      </p:pic>
      <p:sp>
        <p:nvSpPr>
          <p:cNvPr id="6" name="Heading Col 1">
            <a:extLst>
              <a:ext uri="{FF2B5EF4-FFF2-40B4-BE49-F238E27FC236}">
                <a16:creationId xmlns:a16="http://schemas.microsoft.com/office/drawing/2014/main" id="{98C37FF8-216E-87FD-116B-5FBEEB6F775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31312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2596EE-A5DB-79F5-B5E0-152F739BD7A2}"/>
              </a:ext>
            </a:extLst>
          </p:cNvPr>
          <p:cNvSpPr/>
          <p:nvPr userDrawn="1"/>
        </p:nvSpPr>
        <p:spPr>
          <a:xfrm>
            <a:off x="4674381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ding Col 1">
            <a:extLst>
              <a:ext uri="{FF2B5EF4-FFF2-40B4-BE49-F238E27FC236}">
                <a16:creationId xmlns:a16="http://schemas.microsoft.com/office/drawing/2014/main" id="{6F9D7788-7A8C-4091-3F75-D3A88EED000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947334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Heading Col 1">
            <a:extLst>
              <a:ext uri="{FF2B5EF4-FFF2-40B4-BE49-F238E27FC236}">
                <a16:creationId xmlns:a16="http://schemas.microsoft.com/office/drawing/2014/main" id="{666076FB-ABDC-DE3B-E263-2A820626D25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947335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38006336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Quotes (sky blu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Open quotation mark outline">
            <a:extLst>
              <a:ext uri="{FF2B5EF4-FFF2-40B4-BE49-F238E27FC236}">
                <a16:creationId xmlns:a16="http://schemas.microsoft.com/office/drawing/2014/main" id="{24B7732E-1E28-33A5-7A23-8CBC7896AB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9607" y="-807886"/>
            <a:ext cx="2730447" cy="2730447"/>
          </a:xfrm>
          <a:prstGeom prst="rect">
            <a:avLst/>
          </a:prstGeom>
        </p:spPr>
      </p:pic>
      <p:pic>
        <p:nvPicPr>
          <p:cNvPr id="2" name="Graphic 1" descr="Open quotation mark outline">
            <a:extLst>
              <a:ext uri="{FF2B5EF4-FFF2-40B4-BE49-F238E27FC236}">
                <a16:creationId xmlns:a16="http://schemas.microsoft.com/office/drawing/2014/main" id="{FF7EC06F-6609-B768-BC86-B848ECBA58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069538" y="3216300"/>
            <a:ext cx="2730447" cy="273044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983DA3-0140-70DF-B2E9-ACD30433D7C5}"/>
              </a:ext>
            </a:extLst>
          </p:cNvPr>
          <p:cNvSpPr/>
          <p:nvPr userDrawn="1"/>
        </p:nvSpPr>
        <p:spPr>
          <a:xfrm>
            <a:off x="1758358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ding Col 1">
            <a:extLst>
              <a:ext uri="{FF2B5EF4-FFF2-40B4-BE49-F238E27FC236}">
                <a16:creationId xmlns:a16="http://schemas.microsoft.com/office/drawing/2014/main" id="{1D2D1B80-8630-C5FE-3F92-0E52CF5E710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1311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" name="Heading Col 1">
            <a:extLst>
              <a:ext uri="{FF2B5EF4-FFF2-40B4-BE49-F238E27FC236}">
                <a16:creationId xmlns:a16="http://schemas.microsoft.com/office/drawing/2014/main" id="{425E35F5-313C-70E2-FEBB-87172ECB4E2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31312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17294B-3AA9-2470-CB2E-D2483D4F7EA5}"/>
              </a:ext>
            </a:extLst>
          </p:cNvPr>
          <p:cNvSpPr/>
          <p:nvPr userDrawn="1"/>
        </p:nvSpPr>
        <p:spPr>
          <a:xfrm>
            <a:off x="4674381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ding Col 1">
            <a:extLst>
              <a:ext uri="{FF2B5EF4-FFF2-40B4-BE49-F238E27FC236}">
                <a16:creationId xmlns:a16="http://schemas.microsoft.com/office/drawing/2014/main" id="{0FD28789-6C8C-BBEC-87CC-0FB0FF049FFD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947334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0" name="Heading Col 1">
            <a:extLst>
              <a:ext uri="{FF2B5EF4-FFF2-40B4-BE49-F238E27FC236}">
                <a16:creationId xmlns:a16="http://schemas.microsoft.com/office/drawing/2014/main" id="{EFFEE952-0B15-5B7F-AC53-61AC597D174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947335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17453355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 (yellow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Open quotation mark outline">
            <a:extLst>
              <a:ext uri="{FF2B5EF4-FFF2-40B4-BE49-F238E27FC236}">
                <a16:creationId xmlns:a16="http://schemas.microsoft.com/office/drawing/2014/main" id="{660CAFD3-B041-91F5-4833-62D473FAF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069538" y="3216300"/>
            <a:ext cx="2730447" cy="2730447"/>
          </a:xfrm>
          <a:prstGeom prst="rect">
            <a:avLst/>
          </a:prstGeom>
        </p:spPr>
      </p:pic>
      <p:pic>
        <p:nvPicPr>
          <p:cNvPr id="2" name="Graphic 1" descr="Open quotation mark outline">
            <a:extLst>
              <a:ext uri="{FF2B5EF4-FFF2-40B4-BE49-F238E27FC236}">
                <a16:creationId xmlns:a16="http://schemas.microsoft.com/office/drawing/2014/main" id="{E83584F5-1CE1-BA0A-9249-CBDACD5865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9607" y="-807886"/>
            <a:ext cx="2730447" cy="273044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93FFC24-F599-A76D-DFEB-40EFB48DD401}"/>
              </a:ext>
            </a:extLst>
          </p:cNvPr>
          <p:cNvSpPr/>
          <p:nvPr userDrawn="1"/>
        </p:nvSpPr>
        <p:spPr>
          <a:xfrm>
            <a:off x="327549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ding Col 1">
            <a:extLst>
              <a:ext uri="{FF2B5EF4-FFF2-40B4-BE49-F238E27FC236}">
                <a16:creationId xmlns:a16="http://schemas.microsoft.com/office/drawing/2014/main" id="{09EC8ECE-B2D4-A99C-242B-D30526FE6BFB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0502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Heading Col 1">
            <a:extLst>
              <a:ext uri="{FF2B5EF4-FFF2-40B4-BE49-F238E27FC236}">
                <a16:creationId xmlns:a16="http://schemas.microsoft.com/office/drawing/2014/main" id="{8B57F8BC-AC73-6D47-89BD-9AAE624D6EF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0503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9E24185-E2BB-9221-2848-BBAC0D66C41F}"/>
              </a:ext>
            </a:extLst>
          </p:cNvPr>
          <p:cNvSpPr/>
          <p:nvPr userDrawn="1"/>
        </p:nvSpPr>
        <p:spPr>
          <a:xfrm>
            <a:off x="3218670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ding Col 1">
            <a:extLst>
              <a:ext uri="{FF2B5EF4-FFF2-40B4-BE49-F238E27FC236}">
                <a16:creationId xmlns:a16="http://schemas.microsoft.com/office/drawing/2014/main" id="{ECCB4CD0-48F0-EA67-3E3B-93D1A751E8F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491623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9" name="Heading Col 1">
            <a:extLst>
              <a:ext uri="{FF2B5EF4-FFF2-40B4-BE49-F238E27FC236}">
                <a16:creationId xmlns:a16="http://schemas.microsoft.com/office/drawing/2014/main" id="{A6A07350-E396-1DA6-5C21-38F9A0BF825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3491624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81DBBF-0490-6AA2-2F99-BEFF45DD3D5F}"/>
              </a:ext>
            </a:extLst>
          </p:cNvPr>
          <p:cNvSpPr/>
          <p:nvPr userDrawn="1"/>
        </p:nvSpPr>
        <p:spPr>
          <a:xfrm>
            <a:off x="6109791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ading Col 1">
            <a:extLst>
              <a:ext uri="{FF2B5EF4-FFF2-40B4-BE49-F238E27FC236}">
                <a16:creationId xmlns:a16="http://schemas.microsoft.com/office/drawing/2014/main" id="{56078CD7-71BA-6387-963A-933DCB17D99B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82744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8" name="Heading Col 1">
            <a:extLst>
              <a:ext uri="{FF2B5EF4-FFF2-40B4-BE49-F238E27FC236}">
                <a16:creationId xmlns:a16="http://schemas.microsoft.com/office/drawing/2014/main" id="{F0C08FA0-2561-D1ED-FB54-6AB04864DC2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382745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40211372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 (sky blu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Open quotation mark outline">
            <a:extLst>
              <a:ext uri="{FF2B5EF4-FFF2-40B4-BE49-F238E27FC236}">
                <a16:creationId xmlns:a16="http://schemas.microsoft.com/office/drawing/2014/main" id="{660CAFD3-B041-91F5-4833-62D473FAF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069538" y="3216300"/>
            <a:ext cx="2730447" cy="2730447"/>
          </a:xfrm>
          <a:prstGeom prst="rect">
            <a:avLst/>
          </a:prstGeom>
        </p:spPr>
      </p:pic>
      <p:pic>
        <p:nvPicPr>
          <p:cNvPr id="2" name="Graphic 1" descr="Open quotation mark outline">
            <a:extLst>
              <a:ext uri="{FF2B5EF4-FFF2-40B4-BE49-F238E27FC236}">
                <a16:creationId xmlns:a16="http://schemas.microsoft.com/office/drawing/2014/main" id="{E83584F5-1CE1-BA0A-9249-CBDACD5865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9607" y="-807886"/>
            <a:ext cx="2730447" cy="273044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D4CECE-56E7-237F-A46E-F3D296A06198}"/>
              </a:ext>
            </a:extLst>
          </p:cNvPr>
          <p:cNvSpPr/>
          <p:nvPr userDrawn="1"/>
        </p:nvSpPr>
        <p:spPr>
          <a:xfrm>
            <a:off x="327549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ding Col 1">
            <a:extLst>
              <a:ext uri="{FF2B5EF4-FFF2-40B4-BE49-F238E27FC236}">
                <a16:creationId xmlns:a16="http://schemas.microsoft.com/office/drawing/2014/main" id="{B0AE7713-9F78-5138-8642-32F0B83FBBE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0502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Heading Col 1">
            <a:extLst>
              <a:ext uri="{FF2B5EF4-FFF2-40B4-BE49-F238E27FC236}">
                <a16:creationId xmlns:a16="http://schemas.microsoft.com/office/drawing/2014/main" id="{AE2BA887-789D-8062-0E7B-D2DF23A40A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0503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AA1ED6-12C4-80F8-1D80-A68425023915}"/>
              </a:ext>
            </a:extLst>
          </p:cNvPr>
          <p:cNvSpPr/>
          <p:nvPr userDrawn="1"/>
        </p:nvSpPr>
        <p:spPr>
          <a:xfrm>
            <a:off x="3218670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ding Col 1">
            <a:extLst>
              <a:ext uri="{FF2B5EF4-FFF2-40B4-BE49-F238E27FC236}">
                <a16:creationId xmlns:a16="http://schemas.microsoft.com/office/drawing/2014/main" id="{B92A2958-40E6-618A-0F0D-2CCBEFDAA04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491623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Heading Col 1">
            <a:extLst>
              <a:ext uri="{FF2B5EF4-FFF2-40B4-BE49-F238E27FC236}">
                <a16:creationId xmlns:a16="http://schemas.microsoft.com/office/drawing/2014/main" id="{74A3F841-2D27-2F2E-89A3-24CFFA2AC7F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3491624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D9E738-5265-91DA-7B24-BDAC968A2E8D}"/>
              </a:ext>
            </a:extLst>
          </p:cNvPr>
          <p:cNvSpPr/>
          <p:nvPr userDrawn="1"/>
        </p:nvSpPr>
        <p:spPr>
          <a:xfrm>
            <a:off x="6109791" y="908201"/>
            <a:ext cx="2706660" cy="3327097"/>
          </a:xfrm>
          <a:prstGeom prst="roundRect">
            <a:avLst>
              <a:gd name="adj" fmla="val 690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ding Col 1">
            <a:extLst>
              <a:ext uri="{FF2B5EF4-FFF2-40B4-BE49-F238E27FC236}">
                <a16:creationId xmlns:a16="http://schemas.microsoft.com/office/drawing/2014/main" id="{D9118211-3F33-3611-AAC2-1EC676AE1F8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82744" y="3708838"/>
            <a:ext cx="2133458" cy="3015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Heading Col 1">
            <a:extLst>
              <a:ext uri="{FF2B5EF4-FFF2-40B4-BE49-F238E27FC236}">
                <a16:creationId xmlns:a16="http://schemas.microsoft.com/office/drawing/2014/main" id="{A8A8DE9C-69C2-E95C-7C8E-204962657B1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382745" y="1151932"/>
            <a:ext cx="2133458" cy="2350884"/>
          </a:xfrm>
          <a:prstGeom prst="roundRect">
            <a:avLst>
              <a:gd name="adj" fmla="val 4295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 b="1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70119951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CDA05288-2B86-9817-9EA6-F03542C0D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5212B6A-4C53-7C8F-F611-CE561D4C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4" y="2074862"/>
            <a:ext cx="5024717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0A564674-691A-3679-5445-33F6F2B7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5" y="3200400"/>
            <a:ext cx="4343400" cy="9102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6" name="Vertical Line">
            <a:extLst>
              <a:ext uri="{FF2B5EF4-FFF2-40B4-BE49-F238E27FC236}">
                <a16:creationId xmlns:a16="http://schemas.microsoft.com/office/drawing/2014/main" id="{3F9EC646-6084-30B6-B499-B6F832809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400" y="3200400"/>
            <a:ext cx="0" cy="91028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Logo" descr="Southern New Hampshire University logo&#10;">
            <a:extLst>
              <a:ext uri="{FF2B5EF4-FFF2-40B4-BE49-F238E27FC236}">
                <a16:creationId xmlns:a16="http://schemas.microsoft.com/office/drawing/2014/main" id="{012E0BE7-DDAC-7978-C617-F006E35225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598" y="4129406"/>
            <a:ext cx="210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 blue"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47000">
              <a:schemeClr val="accent5"/>
            </a:gs>
            <a:gs pos="0">
              <a:schemeClr val="accent5">
                <a:lumMod val="75000"/>
              </a:schemeClr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6C9F94A7-9B17-E6E7-1BEF-817EB648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9911057-D8D5-C0EA-CD07-97D573B1A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Logo" descr="Southern New Hampshire University logo&#10;">
            <a:extLst>
              <a:ext uri="{FF2B5EF4-FFF2-40B4-BE49-F238E27FC236}">
                <a16:creationId xmlns:a16="http://schemas.microsoft.com/office/drawing/2014/main" id="{32BCD8BD-5F9B-624C-4DC7-61D81D19E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3598" y="4129406"/>
            <a:ext cx="21082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07C2BF-B104-6AEF-12A5-8BC4E67578B5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 blue + speaker image"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47000">
              <a:schemeClr val="accent5"/>
            </a:gs>
            <a:gs pos="0">
              <a:schemeClr val="accent5">
                <a:lumMod val="75000"/>
              </a:schemeClr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529E13D-4E62-9AB3-03A1-61C7B39E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3602E58-12BB-EA82-B0C5-C826765C3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Logo" descr="Southern New Hampshire University logo&#10;">
            <a:extLst>
              <a:ext uri="{FF2B5EF4-FFF2-40B4-BE49-F238E27FC236}">
                <a16:creationId xmlns:a16="http://schemas.microsoft.com/office/drawing/2014/main" id="{51A36BCC-8383-6D22-0E23-C8EB74773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3598" y="4129406"/>
            <a:ext cx="2108200" cy="914400"/>
          </a:xfrm>
          <a:prstGeom prst="rect">
            <a:avLst/>
          </a:prstGeom>
        </p:spPr>
      </p:pic>
      <p:sp>
        <p:nvSpPr>
          <p:cNvPr id="12" name="Speaker's Picture" descr="Presenter's image">
            <a:extLst>
              <a:ext uri="{FF2B5EF4-FFF2-40B4-BE49-F238E27FC236}">
                <a16:creationId xmlns:a16="http://schemas.microsoft.com/office/drawing/2014/main" id="{CDD558EC-3564-5EF3-ADE9-4C766246F251}"/>
              </a:ext>
            </a:extLst>
          </p:cNvPr>
          <p:cNvSpPr>
            <a:spLocks noGrp="1" noChangeAspect="1"/>
          </p:cNvSpPr>
          <p:nvPr>
            <p:ph type="pic" idx="11" hasCustomPrompt="1"/>
          </p:nvPr>
        </p:nvSpPr>
        <p:spPr>
          <a:xfrm>
            <a:off x="8073542" y="353045"/>
            <a:ext cx="780288" cy="731520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50A157-78B7-3456-3463-44C3CA3747A6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D06D33-4272-0AB2-57E6-45B7E33A4B19}"/>
              </a:ext>
            </a:extLst>
          </p:cNvPr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33000">
                <a:schemeClr val="tx1">
                  <a:alpha val="70000"/>
                </a:schemeClr>
              </a:gs>
              <a:gs pos="100000">
                <a:schemeClr val="tx1">
                  <a:alpha val="39917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79E8C364-1CF8-6895-85F2-ABABC179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181F66B-EAD1-4CEB-CDD9-2A7ECD9A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Logo" descr="Southern New Hampshire University logo">
            <a:extLst>
              <a:ext uri="{FF2B5EF4-FFF2-40B4-BE49-F238E27FC236}">
                <a16:creationId xmlns:a16="http://schemas.microsoft.com/office/drawing/2014/main" id="{7A6EA951-2CBE-84B8-11E3-95E5C44E3A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598" y="4129406"/>
            <a:ext cx="2108199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DF9DA5-C1D2-92F3-EEF5-83BD8D32869C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FB25-6E11-DD61-F36F-F675F2B1D40C}"/>
              </a:ext>
            </a:extLst>
          </p:cNvPr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chemeClr val="tx1">
                  <a:alpha val="85000"/>
                </a:schemeClr>
              </a:gs>
              <a:gs pos="33000">
                <a:schemeClr val="tx1">
                  <a:alpha val="75000"/>
                </a:schemeClr>
              </a:gs>
              <a:gs pos="100000">
                <a:schemeClr val="tx1">
                  <a:alpha val="39917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1A4C53E5-61A5-3E7E-21F5-DC5E0E8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52BC5928-FEE2-4EB6-AF6E-0AC9174F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Logo" descr="Southern New Hampshire University logo">
            <a:extLst>
              <a:ext uri="{FF2B5EF4-FFF2-40B4-BE49-F238E27FC236}">
                <a16:creationId xmlns:a16="http://schemas.microsoft.com/office/drawing/2014/main" id="{CB4282F7-4345-99E6-B5B6-9628CFB1F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598" y="4129406"/>
            <a:ext cx="2108199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B2369F-4F3C-2B3E-6CF8-F38C21EE1D30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6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E4A46F-97F6-BEA4-4ECA-A2B6287F243F}"/>
              </a:ext>
            </a:extLst>
          </p:cNvPr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chemeClr val="tx1">
                  <a:alpha val="95000"/>
                </a:schemeClr>
              </a:gs>
              <a:gs pos="17000">
                <a:srgbClr val="00244D">
                  <a:alpha val="85000"/>
                </a:srgbClr>
              </a:gs>
              <a:gs pos="44000">
                <a:schemeClr val="tx1">
                  <a:alpha val="80000"/>
                </a:schemeClr>
              </a:gs>
              <a:gs pos="100000">
                <a:schemeClr val="tx1">
                  <a:alpha val="5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5BAF175-683B-3F7E-6949-DCA08353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FCD28A97-D536-DCB9-D3F4-F1F1DE109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2F8B9-9601-78E7-32E2-7F1022C65EB2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Logo" descr="Southern New Hampshire University logo">
            <a:extLst>
              <a:ext uri="{FF2B5EF4-FFF2-40B4-BE49-F238E27FC236}">
                <a16:creationId xmlns:a16="http://schemas.microsoft.com/office/drawing/2014/main" id="{1C1F4155-C5F7-A7D2-ED93-7E0FA9C10C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598" y="4129406"/>
            <a:ext cx="21081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5FF597-800B-0623-B603-235DC41EBE8B}"/>
              </a:ext>
            </a:extLst>
          </p:cNvPr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chemeClr val="tx1">
                  <a:alpha val="95191"/>
                </a:schemeClr>
              </a:gs>
              <a:gs pos="17000">
                <a:srgbClr val="00244D">
                  <a:alpha val="85000"/>
                </a:srgbClr>
              </a:gs>
              <a:gs pos="39000">
                <a:schemeClr val="tx1">
                  <a:alpha val="80000"/>
                </a:schemeClr>
              </a:gs>
              <a:gs pos="100000">
                <a:schemeClr val="tx1">
                  <a:alpha val="457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03D14B9-0DC9-BDC1-8CCA-F6790E16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A013F9B0-31ED-7EE2-E9EA-5BC2D0B6A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F2BE4-2B47-77B7-97D6-45B54B33743B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" descr="Southern New Hampshire University logo">
            <a:extLst>
              <a:ext uri="{FF2B5EF4-FFF2-40B4-BE49-F238E27FC236}">
                <a16:creationId xmlns:a16="http://schemas.microsoft.com/office/drawing/2014/main" id="{B51B2A6D-9667-E7D0-D2CA-ABA676FD6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598" y="4129406"/>
            <a:ext cx="21081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blue">
    <p:bg>
      <p:bgPr>
        <a:gradFill>
          <a:gsLst>
            <a:gs pos="100000">
              <a:schemeClr val="tx2"/>
            </a:gs>
            <a:gs pos="49000">
              <a:srgbClr val="012955"/>
            </a:gs>
            <a:gs pos="0">
              <a:schemeClr val="tx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A5B7ACB8-F728-2213-2B70-243CD200C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2935"/>
          <a:stretch/>
        </p:blipFill>
        <p:spPr>
          <a:xfrm>
            <a:off x="-1" y="0"/>
            <a:ext cx="9143999" cy="1392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6E8DEF-16CF-9C05-FE95-31E6BE187D51}"/>
              </a:ext>
            </a:extLst>
          </p:cNvPr>
          <p:cNvSpPr/>
          <p:nvPr userDrawn="1"/>
        </p:nvSpPr>
        <p:spPr>
          <a:xfrm>
            <a:off x="-2" y="1392072"/>
            <a:ext cx="9143999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D6EF023E-BE3F-3571-DEA8-4B18C252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65E48952-E49A-6785-721D-9D3C7E2BB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Logo" descr="Southern New Hampshire University logo">
            <a:extLst>
              <a:ext uri="{FF2B5EF4-FFF2-40B4-BE49-F238E27FC236}">
                <a16:creationId xmlns:a16="http://schemas.microsoft.com/office/drawing/2014/main" id="{5B52093A-0FBB-3F7F-4E03-AAFE079451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598" y="4129406"/>
            <a:ext cx="21081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75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">
    <p:bg>
      <p:bgPr>
        <a:gradFill>
          <a:gsLst>
            <a:gs pos="100000">
              <a:schemeClr val="accent4">
                <a:lumMod val="60000"/>
                <a:lumOff val="40000"/>
              </a:schemeClr>
            </a:gs>
            <a:gs pos="52000">
              <a:schemeClr val="accent4"/>
            </a:gs>
            <a:gs pos="0">
              <a:schemeClr val="accent4">
                <a:lumMod val="75000"/>
              </a:schemeClr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382F1-979B-EFD9-F1D0-2731160836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6468" b="36468"/>
          <a:stretch/>
        </p:blipFill>
        <p:spPr>
          <a:xfrm>
            <a:off x="-1" y="0"/>
            <a:ext cx="9143999" cy="13920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C2AC7E-2AE0-AFBC-3C3E-AB7BBF0ACEF5}"/>
              </a:ext>
            </a:extLst>
          </p:cNvPr>
          <p:cNvSpPr/>
          <p:nvPr userDrawn="1"/>
        </p:nvSpPr>
        <p:spPr>
          <a:xfrm>
            <a:off x="-2" y="1392072"/>
            <a:ext cx="914399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7F347DC-158E-8FEC-77FC-28046D07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12206545-E783-9479-FD1C-44DDAA1B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Logo" descr="Southern New Hampshire University logo&#10;">
            <a:extLst>
              <a:ext uri="{FF2B5EF4-FFF2-40B4-BE49-F238E27FC236}">
                <a16:creationId xmlns:a16="http://schemas.microsoft.com/office/drawing/2014/main" id="{A710898D-8C1E-D6B4-BC5E-872BAE37E0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598" y="4129406"/>
            <a:ext cx="210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52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 blue"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47000">
              <a:schemeClr val="accent5"/>
            </a:gs>
            <a:gs pos="0">
              <a:schemeClr val="accent5">
                <a:lumMod val="75000"/>
              </a:schemeClr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047CDC-D0B8-0E6C-F963-316C120FCA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6468" b="36468"/>
          <a:stretch/>
        </p:blipFill>
        <p:spPr>
          <a:xfrm>
            <a:off x="-1" y="0"/>
            <a:ext cx="9143999" cy="1392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2A025F-81DA-A97D-8052-A825302DC4F2}"/>
              </a:ext>
            </a:extLst>
          </p:cNvPr>
          <p:cNvSpPr/>
          <p:nvPr userDrawn="1"/>
        </p:nvSpPr>
        <p:spPr>
          <a:xfrm>
            <a:off x="-2" y="1392072"/>
            <a:ext cx="9143999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DA0869B-5FFD-89E8-BFB4-F7762CF5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38A743FB-8336-2655-9358-6BCD36C7E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Logo" descr="Southern New Hampshire University logo&#10;">
            <a:extLst>
              <a:ext uri="{FF2B5EF4-FFF2-40B4-BE49-F238E27FC236}">
                <a16:creationId xmlns:a16="http://schemas.microsoft.com/office/drawing/2014/main" id="{90A4668A-1F75-D656-6687-FD532A1C13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598" y="4129406"/>
            <a:ext cx="210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1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(ink blue)">
    <p:bg>
      <p:bgPr>
        <a:gradFill>
          <a:gsLst>
            <a:gs pos="100000">
              <a:schemeClr val="tx2"/>
            </a:gs>
            <a:gs pos="49000">
              <a:srgbClr val="012955"/>
            </a:gs>
            <a:gs pos="0">
              <a:schemeClr val="tx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58455BBD-2889-B75F-9F63-AC5B67D37D66}"/>
              </a:ext>
            </a:extLst>
          </p:cNvPr>
          <p:cNvSpPr/>
          <p:nvPr userDrawn="1"/>
        </p:nvSpPr>
        <p:spPr>
          <a:xfrm>
            <a:off x="0" y="5740"/>
            <a:ext cx="9144000" cy="1543050"/>
          </a:xfrm>
          <a:custGeom>
            <a:avLst/>
            <a:gdLst>
              <a:gd name="connsiteX0" fmla="*/ 0 w 9144000"/>
              <a:gd name="connsiteY0" fmla="*/ 0 h 1543050"/>
              <a:gd name="connsiteX1" fmla="*/ 9144000 w 9144000"/>
              <a:gd name="connsiteY1" fmla="*/ 0 h 1543050"/>
              <a:gd name="connsiteX2" fmla="*/ 9144000 w 9144000"/>
              <a:gd name="connsiteY2" fmla="*/ 323850 h 1543050"/>
              <a:gd name="connsiteX3" fmla="*/ 9144000 w 9144000"/>
              <a:gd name="connsiteY3" fmla="*/ 1330954 h 1543050"/>
              <a:gd name="connsiteX4" fmla="*/ 8913553 w 9144000"/>
              <a:gd name="connsiteY4" fmla="*/ 1354796 h 1543050"/>
              <a:gd name="connsiteX5" fmla="*/ 4572000 w 9144000"/>
              <a:gd name="connsiteY5" fmla="*/ 1543050 h 1543050"/>
              <a:gd name="connsiteX6" fmla="*/ 230447 w 9144000"/>
              <a:gd name="connsiteY6" fmla="*/ 1354796 h 1543050"/>
              <a:gd name="connsiteX7" fmla="*/ 0 w 9144000"/>
              <a:gd name="connsiteY7" fmla="*/ 1330954 h 1543050"/>
              <a:gd name="connsiteX8" fmla="*/ 0 w 9144000"/>
              <a:gd name="connsiteY8" fmla="*/ 3238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43050">
                <a:moveTo>
                  <a:pt x="0" y="0"/>
                </a:moveTo>
                <a:lnTo>
                  <a:pt x="9144000" y="0"/>
                </a:lnTo>
                <a:lnTo>
                  <a:pt x="9144000" y="323850"/>
                </a:lnTo>
                <a:lnTo>
                  <a:pt x="9144000" y="1330954"/>
                </a:lnTo>
                <a:lnTo>
                  <a:pt x="8913553" y="1354796"/>
                </a:lnTo>
                <a:cubicBezTo>
                  <a:pt x="7579133" y="1476017"/>
                  <a:pt x="6112015" y="1543050"/>
                  <a:pt x="4572000" y="1543050"/>
                </a:cubicBezTo>
                <a:cubicBezTo>
                  <a:pt x="3031985" y="1543050"/>
                  <a:pt x="1564866" y="1476017"/>
                  <a:pt x="230447" y="1354796"/>
                </a:cubicBezTo>
                <a:lnTo>
                  <a:pt x="0" y="1330954"/>
                </a:lnTo>
                <a:lnTo>
                  <a:pt x="0" y="323850"/>
                </a:lnTo>
                <a:close/>
              </a:path>
            </a:pathLst>
          </a:custGeom>
          <a:solidFill>
            <a:srgbClr val="DBA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16290A7-DD52-A529-A2FD-B08E917A8C8C}"/>
              </a:ext>
            </a:extLst>
          </p:cNvPr>
          <p:cNvSpPr/>
          <p:nvPr userDrawn="1"/>
        </p:nvSpPr>
        <p:spPr>
          <a:xfrm>
            <a:off x="0" y="1"/>
            <a:ext cx="9144000" cy="1485403"/>
          </a:xfrm>
          <a:custGeom>
            <a:avLst/>
            <a:gdLst>
              <a:gd name="connsiteX0" fmla="*/ 0 w 9144000"/>
              <a:gd name="connsiteY0" fmla="*/ 0 h 1485403"/>
              <a:gd name="connsiteX1" fmla="*/ 9144000 w 9144000"/>
              <a:gd name="connsiteY1" fmla="*/ 0 h 1485403"/>
              <a:gd name="connsiteX2" fmla="*/ 9144000 w 9144000"/>
              <a:gd name="connsiteY2" fmla="*/ 266203 h 1485403"/>
              <a:gd name="connsiteX3" fmla="*/ 9144000 w 9144000"/>
              <a:gd name="connsiteY3" fmla="*/ 1273307 h 1485403"/>
              <a:gd name="connsiteX4" fmla="*/ 8913553 w 9144000"/>
              <a:gd name="connsiteY4" fmla="*/ 1297149 h 1485403"/>
              <a:gd name="connsiteX5" fmla="*/ 4572000 w 9144000"/>
              <a:gd name="connsiteY5" fmla="*/ 1485403 h 1485403"/>
              <a:gd name="connsiteX6" fmla="*/ 230447 w 9144000"/>
              <a:gd name="connsiteY6" fmla="*/ 1297149 h 1485403"/>
              <a:gd name="connsiteX7" fmla="*/ 0 w 9144000"/>
              <a:gd name="connsiteY7" fmla="*/ 1273307 h 1485403"/>
              <a:gd name="connsiteX8" fmla="*/ 0 w 9144000"/>
              <a:gd name="connsiteY8" fmla="*/ 266203 h 148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485403">
                <a:moveTo>
                  <a:pt x="0" y="0"/>
                </a:moveTo>
                <a:lnTo>
                  <a:pt x="9144000" y="0"/>
                </a:lnTo>
                <a:lnTo>
                  <a:pt x="9144000" y="266203"/>
                </a:lnTo>
                <a:lnTo>
                  <a:pt x="9144000" y="1273307"/>
                </a:lnTo>
                <a:lnTo>
                  <a:pt x="8913553" y="1297149"/>
                </a:lnTo>
                <a:cubicBezTo>
                  <a:pt x="7579133" y="1418370"/>
                  <a:pt x="6112015" y="1485403"/>
                  <a:pt x="4572000" y="1485403"/>
                </a:cubicBezTo>
                <a:cubicBezTo>
                  <a:pt x="3031985" y="1485403"/>
                  <a:pt x="1564866" y="1418370"/>
                  <a:pt x="230447" y="1297149"/>
                </a:cubicBezTo>
                <a:lnTo>
                  <a:pt x="0" y="1273307"/>
                </a:lnTo>
                <a:lnTo>
                  <a:pt x="0" y="2662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Logo" descr="Southern New Hampshire University logo">
            <a:extLst>
              <a:ext uri="{FF2B5EF4-FFF2-40B4-BE49-F238E27FC236}">
                <a16:creationId xmlns:a16="http://schemas.microsoft.com/office/drawing/2014/main" id="{4823D2D8-9BE5-96D1-80CD-8BD70F9416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8589" y="92387"/>
            <a:ext cx="3026822" cy="1312839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72A010AD-DF4F-B864-F3CB-11AFCB93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21" y="1961738"/>
            <a:ext cx="7088159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tabLst/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19D4A34D-77FA-31A4-1B47-A2EE02AB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21" y="3144216"/>
            <a:ext cx="7088159" cy="7229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Heading Col 1">
            <a:extLst>
              <a:ext uri="{FF2B5EF4-FFF2-40B4-BE49-F238E27FC236}">
                <a16:creationId xmlns:a16="http://schemas.microsoft.com/office/drawing/2014/main" id="{956533DE-2317-CD8D-7982-87AA245FBC6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27921" y="3980595"/>
            <a:ext cx="7095661" cy="61793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256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028CA7A0-1B0D-48D5-186C-102922C9FABA}"/>
              </a:ext>
            </a:extLst>
          </p:cNvPr>
          <p:cNvSpPr/>
          <p:nvPr userDrawn="1"/>
        </p:nvSpPr>
        <p:spPr>
          <a:xfrm>
            <a:off x="0" y="0"/>
            <a:ext cx="3559110" cy="5143500"/>
          </a:xfrm>
          <a:custGeom>
            <a:avLst/>
            <a:gdLst>
              <a:gd name="connsiteX0" fmla="*/ 0 w 3559110"/>
              <a:gd name="connsiteY0" fmla="*/ 0 h 5143500"/>
              <a:gd name="connsiteX1" fmla="*/ 3329913 w 3559110"/>
              <a:gd name="connsiteY1" fmla="*/ 0 h 5143500"/>
              <a:gd name="connsiteX2" fmla="*/ 3400495 w 3559110"/>
              <a:gd name="connsiteY2" fmla="*/ 382911 h 5143500"/>
              <a:gd name="connsiteX3" fmla="*/ 3559110 w 3559110"/>
              <a:gd name="connsiteY3" fmla="*/ 2436125 h 5143500"/>
              <a:gd name="connsiteX4" fmla="*/ 3315501 w 3559110"/>
              <a:gd name="connsiteY4" fmla="*/ 4950437 h 5143500"/>
              <a:gd name="connsiteX5" fmla="*/ 3270622 w 3559110"/>
              <a:gd name="connsiteY5" fmla="*/ 5143500 h 5143500"/>
              <a:gd name="connsiteX6" fmla="*/ 0 w 3559110"/>
              <a:gd name="connsiteY6" fmla="*/ 5143500 h 5143500"/>
              <a:gd name="connsiteX7" fmla="*/ 0 w 3559110"/>
              <a:gd name="connsiteY7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110" h="5143500">
                <a:moveTo>
                  <a:pt x="0" y="0"/>
                </a:moveTo>
                <a:lnTo>
                  <a:pt x="3329913" y="0"/>
                </a:lnTo>
                <a:lnTo>
                  <a:pt x="3400495" y="382911"/>
                </a:lnTo>
                <a:cubicBezTo>
                  <a:pt x="3502631" y="1013987"/>
                  <a:pt x="3559110" y="1707819"/>
                  <a:pt x="3559110" y="2436125"/>
                </a:cubicBezTo>
                <a:cubicBezTo>
                  <a:pt x="3559110" y="3346508"/>
                  <a:pt x="3470862" y="4203025"/>
                  <a:pt x="3315501" y="4950437"/>
                </a:cubicBezTo>
                <a:lnTo>
                  <a:pt x="327062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9699A1-AABC-65B7-A700-AFB0963EE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62930" y="1216152"/>
            <a:ext cx="2608870" cy="22402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AE257-8C7F-2161-EFEA-03E82D5E7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52277" y="539496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92FB189-0ADC-2840-CC75-70028BD4DD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0314" y="561213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0AC5A21-D052-BE39-DE11-8A65E5CB26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2277" y="1322832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20B8360-56B8-DBB5-037D-9892B4FCD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0314" y="1344549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35BF043-DACE-F26E-058D-F5902D2BB9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2277" y="2106168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D183806-EDCC-AE02-7002-422D49EA9F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0314" y="2127885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5D69464-5601-C39C-DD62-6DAB700615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277" y="288950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06F830-DD8F-6EF1-EF08-2CB706313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0314" y="2911221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123D790-034C-B16F-D32C-E14F5FAD1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2277" y="3663696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3DCF36B-16E9-00C0-16A8-1A0D60CD439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20314" y="3685413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57514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028CA7A0-1B0D-48D5-186C-102922C9FABA}"/>
              </a:ext>
            </a:extLst>
          </p:cNvPr>
          <p:cNvSpPr/>
          <p:nvPr userDrawn="1"/>
        </p:nvSpPr>
        <p:spPr>
          <a:xfrm>
            <a:off x="0" y="0"/>
            <a:ext cx="3559110" cy="5143500"/>
          </a:xfrm>
          <a:custGeom>
            <a:avLst/>
            <a:gdLst>
              <a:gd name="connsiteX0" fmla="*/ 0 w 3559110"/>
              <a:gd name="connsiteY0" fmla="*/ 0 h 5143500"/>
              <a:gd name="connsiteX1" fmla="*/ 3329913 w 3559110"/>
              <a:gd name="connsiteY1" fmla="*/ 0 h 5143500"/>
              <a:gd name="connsiteX2" fmla="*/ 3400495 w 3559110"/>
              <a:gd name="connsiteY2" fmla="*/ 382911 h 5143500"/>
              <a:gd name="connsiteX3" fmla="*/ 3559110 w 3559110"/>
              <a:gd name="connsiteY3" fmla="*/ 2436125 h 5143500"/>
              <a:gd name="connsiteX4" fmla="*/ 3315501 w 3559110"/>
              <a:gd name="connsiteY4" fmla="*/ 4950437 h 5143500"/>
              <a:gd name="connsiteX5" fmla="*/ 3270622 w 3559110"/>
              <a:gd name="connsiteY5" fmla="*/ 5143500 h 5143500"/>
              <a:gd name="connsiteX6" fmla="*/ 0 w 3559110"/>
              <a:gd name="connsiteY6" fmla="*/ 5143500 h 5143500"/>
              <a:gd name="connsiteX7" fmla="*/ 0 w 3559110"/>
              <a:gd name="connsiteY7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110" h="5143500">
                <a:moveTo>
                  <a:pt x="0" y="0"/>
                </a:moveTo>
                <a:lnTo>
                  <a:pt x="3329913" y="0"/>
                </a:lnTo>
                <a:lnTo>
                  <a:pt x="3400495" y="382911"/>
                </a:lnTo>
                <a:cubicBezTo>
                  <a:pt x="3502631" y="1013987"/>
                  <a:pt x="3559110" y="1707819"/>
                  <a:pt x="3559110" y="2436125"/>
                </a:cubicBezTo>
                <a:cubicBezTo>
                  <a:pt x="3559110" y="3346508"/>
                  <a:pt x="3470862" y="4203025"/>
                  <a:pt x="3315501" y="4950437"/>
                </a:cubicBezTo>
                <a:lnTo>
                  <a:pt x="327062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9699A1-AABC-65B7-A700-AFB0963EE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62930" y="1216152"/>
            <a:ext cx="2608870" cy="22402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AE257-8C7F-2161-EFEA-03E82D5E7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52277" y="539496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92FB189-0ADC-2840-CC75-70028BD4DD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0314" y="561213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0AC5A21-D052-BE39-DE11-8A65E5CB26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2277" y="1322832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20B8360-56B8-DBB5-037D-9892B4FCD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0314" y="1344549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35BF043-DACE-F26E-058D-F5902D2BB9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2277" y="2106168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D183806-EDCC-AE02-7002-422D49EA9F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0314" y="2127885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5D69464-5601-C39C-DD62-6DAB700615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277" y="288950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06F830-DD8F-6EF1-EF08-2CB706313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0314" y="2911221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123D790-034C-B16F-D32C-E14F5FAD1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2277" y="3663696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3DCF36B-16E9-00C0-16A8-1A0D60CD439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20314" y="3685413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348768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E8FB6EAE-77B7-2E08-7A87-CF6236D99E8E}"/>
              </a:ext>
            </a:extLst>
          </p:cNvPr>
          <p:cNvSpPr/>
          <p:nvPr userDrawn="1"/>
        </p:nvSpPr>
        <p:spPr>
          <a:xfrm>
            <a:off x="0" y="0"/>
            <a:ext cx="9144000" cy="1543050"/>
          </a:xfrm>
          <a:custGeom>
            <a:avLst/>
            <a:gdLst>
              <a:gd name="connsiteX0" fmla="*/ 0 w 9144000"/>
              <a:gd name="connsiteY0" fmla="*/ 0 h 1543050"/>
              <a:gd name="connsiteX1" fmla="*/ 9144000 w 9144000"/>
              <a:gd name="connsiteY1" fmla="*/ 0 h 1543050"/>
              <a:gd name="connsiteX2" fmla="*/ 9144000 w 9144000"/>
              <a:gd name="connsiteY2" fmla="*/ 323850 h 1543050"/>
              <a:gd name="connsiteX3" fmla="*/ 9144000 w 9144000"/>
              <a:gd name="connsiteY3" fmla="*/ 1330954 h 1543050"/>
              <a:gd name="connsiteX4" fmla="*/ 8913553 w 9144000"/>
              <a:gd name="connsiteY4" fmla="*/ 1354796 h 1543050"/>
              <a:gd name="connsiteX5" fmla="*/ 4572000 w 9144000"/>
              <a:gd name="connsiteY5" fmla="*/ 1543050 h 1543050"/>
              <a:gd name="connsiteX6" fmla="*/ 230447 w 9144000"/>
              <a:gd name="connsiteY6" fmla="*/ 1354796 h 1543050"/>
              <a:gd name="connsiteX7" fmla="*/ 0 w 9144000"/>
              <a:gd name="connsiteY7" fmla="*/ 1330954 h 1543050"/>
              <a:gd name="connsiteX8" fmla="*/ 0 w 9144000"/>
              <a:gd name="connsiteY8" fmla="*/ 3238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43050">
                <a:moveTo>
                  <a:pt x="0" y="0"/>
                </a:moveTo>
                <a:lnTo>
                  <a:pt x="9144000" y="0"/>
                </a:lnTo>
                <a:lnTo>
                  <a:pt x="9144000" y="323850"/>
                </a:lnTo>
                <a:lnTo>
                  <a:pt x="9144000" y="1330954"/>
                </a:lnTo>
                <a:lnTo>
                  <a:pt x="8913553" y="1354796"/>
                </a:lnTo>
                <a:cubicBezTo>
                  <a:pt x="7579133" y="1476017"/>
                  <a:pt x="6112015" y="1543050"/>
                  <a:pt x="4572000" y="1543050"/>
                </a:cubicBezTo>
                <a:cubicBezTo>
                  <a:pt x="3031985" y="1543050"/>
                  <a:pt x="1564866" y="1476017"/>
                  <a:pt x="230447" y="1354796"/>
                </a:cubicBezTo>
                <a:lnTo>
                  <a:pt x="0" y="1330954"/>
                </a:lnTo>
                <a:lnTo>
                  <a:pt x="0" y="323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743075" y="274320"/>
            <a:ext cx="5657850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1730E26-B85C-EF0C-ED70-55FDC5D06B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5533" y="2026005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BE5860-5831-FBCB-9865-AE4C68A7FE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3570" y="2047722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0ED9B-CF03-FE73-F42C-4F5784784C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1629" y="2809341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C7F671-7193-1A86-0463-91C23FE85C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666" y="2831058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BB1CD7A-1A49-6B43-FEF9-EEC2028BF0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8581" y="3592677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EE0879-2A55-0199-26F8-2448938014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618" y="3614394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64D0B6-A31C-0116-7D47-6A11019DCD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9621" y="2032101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10841AD-938F-E0D6-6EBA-948CF041B7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67658" y="2053818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F059E6-845D-AD40-98E9-7B532297E6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05717" y="2815437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CDFDE57-4E4C-6D3E-C17B-22A1245B6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3754" y="2837154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EE90D6-EBAA-E0B6-9190-E8B8F27F4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02669" y="3598773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3F416E9-1E86-7342-2D28-10988B75B9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70706" y="3620490"/>
            <a:ext cx="587500" cy="5875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29619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A8B99E6-A5EA-22A3-CAA6-AFF5C09A7F27}"/>
              </a:ext>
            </a:extLst>
          </p:cNvPr>
          <p:cNvSpPr/>
          <p:nvPr userDrawn="1"/>
        </p:nvSpPr>
        <p:spPr>
          <a:xfrm>
            <a:off x="0" y="0"/>
            <a:ext cx="9144000" cy="1543050"/>
          </a:xfrm>
          <a:custGeom>
            <a:avLst/>
            <a:gdLst>
              <a:gd name="connsiteX0" fmla="*/ 0 w 9144000"/>
              <a:gd name="connsiteY0" fmla="*/ 0 h 1543050"/>
              <a:gd name="connsiteX1" fmla="*/ 9144000 w 9144000"/>
              <a:gd name="connsiteY1" fmla="*/ 0 h 1543050"/>
              <a:gd name="connsiteX2" fmla="*/ 9144000 w 9144000"/>
              <a:gd name="connsiteY2" fmla="*/ 323850 h 1543050"/>
              <a:gd name="connsiteX3" fmla="*/ 9144000 w 9144000"/>
              <a:gd name="connsiteY3" fmla="*/ 1330954 h 1543050"/>
              <a:gd name="connsiteX4" fmla="*/ 8913553 w 9144000"/>
              <a:gd name="connsiteY4" fmla="*/ 1354796 h 1543050"/>
              <a:gd name="connsiteX5" fmla="*/ 4572000 w 9144000"/>
              <a:gd name="connsiteY5" fmla="*/ 1543050 h 1543050"/>
              <a:gd name="connsiteX6" fmla="*/ 230447 w 9144000"/>
              <a:gd name="connsiteY6" fmla="*/ 1354796 h 1543050"/>
              <a:gd name="connsiteX7" fmla="*/ 0 w 9144000"/>
              <a:gd name="connsiteY7" fmla="*/ 1330954 h 1543050"/>
              <a:gd name="connsiteX8" fmla="*/ 0 w 9144000"/>
              <a:gd name="connsiteY8" fmla="*/ 3238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43050">
                <a:moveTo>
                  <a:pt x="0" y="0"/>
                </a:moveTo>
                <a:lnTo>
                  <a:pt x="9144000" y="0"/>
                </a:lnTo>
                <a:lnTo>
                  <a:pt x="9144000" y="323850"/>
                </a:lnTo>
                <a:lnTo>
                  <a:pt x="9144000" y="1330954"/>
                </a:lnTo>
                <a:lnTo>
                  <a:pt x="8913553" y="1354796"/>
                </a:lnTo>
                <a:cubicBezTo>
                  <a:pt x="7579133" y="1476017"/>
                  <a:pt x="6112015" y="1543050"/>
                  <a:pt x="4572000" y="1543050"/>
                </a:cubicBezTo>
                <a:cubicBezTo>
                  <a:pt x="3031985" y="1543050"/>
                  <a:pt x="1564866" y="1476017"/>
                  <a:pt x="230447" y="1354796"/>
                </a:cubicBezTo>
                <a:lnTo>
                  <a:pt x="0" y="1330954"/>
                </a:lnTo>
                <a:lnTo>
                  <a:pt x="0" y="3238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743075" y="274320"/>
            <a:ext cx="5657850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DC5C92-2506-60EF-3D3E-3712209D11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5533" y="2026005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57AA73F-3CBF-C255-F90D-21B4A7E6C0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3570" y="2047722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97C5B8-704C-C110-E67D-5189CCE39E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1629" y="2809341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A50FCDA-5285-C064-D39F-56311F7F34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666" y="2831058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A038C87-060D-9F6F-0C8B-970CA19553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8581" y="3592677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8006B96-6530-A458-DD50-E80E3DC23A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618" y="3614394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71391F9-B4FB-437D-C6DF-C271BD0B54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9621" y="2032101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E7840E67-D961-287B-178B-6EE69F8D63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67658" y="2053818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FB3AB6E0-8976-9491-6623-70ECF86638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05717" y="2815437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D033BD0D-CB0A-1909-81DE-95CB8C30DC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3754" y="2837154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7D5B5ED-23F2-0165-2DD6-7487BEF97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02669" y="3598773"/>
            <a:ext cx="3175571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C07B3A2-3E23-3CB6-F96B-6506A73750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70706" y="3620490"/>
            <a:ext cx="587500" cy="587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66943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62930" y="274320"/>
            <a:ext cx="8418140" cy="63246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Main Content"/>
          <p:cNvSpPr>
            <a:spLocks noGrp="1"/>
          </p:cNvSpPr>
          <p:nvPr>
            <p:ph idx="1"/>
          </p:nvPr>
        </p:nvSpPr>
        <p:spPr>
          <a:xfrm>
            <a:off x="362929" y="906781"/>
            <a:ext cx="8418139" cy="35916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14016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358461F3-C1C5-4464-37A5-19E96C02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0" y="274320"/>
            <a:ext cx="8418140" cy="5715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Main Content">
            <a:extLst>
              <a:ext uri="{FF2B5EF4-FFF2-40B4-BE49-F238E27FC236}">
                <a16:creationId xmlns:a16="http://schemas.microsoft.com/office/drawing/2014/main" id="{A0A4A271-CA51-292B-4F43-D55E239A10F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41682" y="845820"/>
            <a:ext cx="4039392" cy="36526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Main Content">
            <a:extLst>
              <a:ext uri="{FF2B5EF4-FFF2-40B4-BE49-F238E27FC236}">
                <a16:creationId xmlns:a16="http://schemas.microsoft.com/office/drawing/2014/main" id="{B2FBB5F3-D950-16C9-52A4-0A05E3C0C9B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2926" y="845820"/>
            <a:ext cx="4039392" cy="36526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223148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gra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F4EFE-5BBD-B6E6-2DD8-09B91CB67FF8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Content">
            <a:extLst>
              <a:ext uri="{FF2B5EF4-FFF2-40B4-BE49-F238E27FC236}">
                <a16:creationId xmlns:a16="http://schemas.microsoft.com/office/drawing/2014/main" id="{468CD277-BEE8-4478-2E06-F2071CEE556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95084" y="1490516"/>
            <a:ext cx="3785989" cy="30079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Main Content">
            <a:extLst>
              <a:ext uri="{FF2B5EF4-FFF2-40B4-BE49-F238E27FC236}">
                <a16:creationId xmlns:a16="http://schemas.microsoft.com/office/drawing/2014/main" id="{1261081C-D98B-A88D-1535-3E4198917F5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3818848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6475F0-C2E2-C3B8-B9C6-2C963B80F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0881" y="274320"/>
            <a:ext cx="3785989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BC9C453-77C2-6CE6-AD12-2C82947058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3818848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BA218-7897-1E28-98AB-0BAAB24EC01B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14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F4EFE-5BBD-B6E6-2DD8-09B91CB67FF8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in Content">
            <a:extLst>
              <a:ext uri="{FF2B5EF4-FFF2-40B4-BE49-F238E27FC236}">
                <a16:creationId xmlns:a16="http://schemas.microsoft.com/office/drawing/2014/main" id="{0D60DA62-CDED-6CA0-7027-8DF18B33679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95084" y="1490516"/>
            <a:ext cx="3785989" cy="30079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Main Content">
            <a:extLst>
              <a:ext uri="{FF2B5EF4-FFF2-40B4-BE49-F238E27FC236}">
                <a16:creationId xmlns:a16="http://schemas.microsoft.com/office/drawing/2014/main" id="{27234A2F-14FE-A2EE-B941-5BBF03CCF94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3818848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B66479C-B16A-6AF8-9200-D6A2C7C3E9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0881" y="274320"/>
            <a:ext cx="3785989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76798D9-2642-1108-7B15-7034EE7FC8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3818848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72A7D-FEBB-64A7-D11D-56D1092F07AD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974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F4EFE-5BBD-B6E6-2DD8-09B91CB67FF8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in Content">
            <a:extLst>
              <a:ext uri="{FF2B5EF4-FFF2-40B4-BE49-F238E27FC236}">
                <a16:creationId xmlns:a16="http://schemas.microsoft.com/office/drawing/2014/main" id="{0D60DA62-CDED-6CA0-7027-8DF18B33679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95084" y="1490516"/>
            <a:ext cx="3785989" cy="30079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Main Content">
            <a:extLst>
              <a:ext uri="{FF2B5EF4-FFF2-40B4-BE49-F238E27FC236}">
                <a16:creationId xmlns:a16="http://schemas.microsoft.com/office/drawing/2014/main" id="{27234A2F-14FE-A2EE-B941-5BBF03CCF94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3818848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B66479C-B16A-6AF8-9200-D6A2C7C3E9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0881" y="274320"/>
            <a:ext cx="3785989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76798D9-2642-1108-7B15-7034EE7FC8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3818848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B50CE-CFFE-3BCF-9B5A-8FF26598032D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800">
                <a:solidFill>
                  <a:schemeClr val="bg1"/>
                </a:solidFill>
              </a:rPr>
              <a:t> 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274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alt gra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76562D-893A-0922-91C5-7993D75F11EF}"/>
              </a:ext>
            </a:extLst>
          </p:cNvPr>
          <p:cNvSpPr/>
          <p:nvPr userDrawn="1"/>
        </p:nvSpPr>
        <p:spPr>
          <a:xfrm flipH="1" flipV="1">
            <a:off x="5866311" y="-5"/>
            <a:ext cx="3277689" cy="5143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in Content">
            <a:extLst>
              <a:ext uri="{FF2B5EF4-FFF2-40B4-BE49-F238E27FC236}">
                <a16:creationId xmlns:a16="http://schemas.microsoft.com/office/drawing/2014/main" id="{23F16E26-D32B-6715-6031-977FEDD7D84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5123474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5F942BA1-D7DE-88B3-D747-3D577435F5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6" y="274320"/>
            <a:ext cx="5117677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Main Content">
            <a:extLst>
              <a:ext uri="{FF2B5EF4-FFF2-40B4-BE49-F238E27FC236}">
                <a16:creationId xmlns:a16="http://schemas.microsoft.com/office/drawing/2014/main" id="{D1DBD126-094D-F657-7628-310E8BC8570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31464" y="274320"/>
            <a:ext cx="2549606" cy="4224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D6CB3-8A73-B470-76C1-82B89D929653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5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D4B44E52-E733-F356-C615-857904547096}"/>
              </a:ext>
            </a:extLst>
          </p:cNvPr>
          <p:cNvSpPr/>
          <p:nvPr userDrawn="1"/>
        </p:nvSpPr>
        <p:spPr>
          <a:xfrm>
            <a:off x="7599878" y="1"/>
            <a:ext cx="1544122" cy="5143499"/>
          </a:xfrm>
          <a:custGeom>
            <a:avLst/>
            <a:gdLst>
              <a:gd name="connsiteX0" fmla="*/ 300919 w 1544122"/>
              <a:gd name="connsiteY0" fmla="*/ 0 h 5143499"/>
              <a:gd name="connsiteX1" fmla="*/ 1544122 w 1544122"/>
              <a:gd name="connsiteY1" fmla="*/ 0 h 5143499"/>
              <a:gd name="connsiteX2" fmla="*/ 1544122 w 1544122"/>
              <a:gd name="connsiteY2" fmla="*/ 5143499 h 5143499"/>
              <a:gd name="connsiteX3" fmla="*/ 226024 w 1544122"/>
              <a:gd name="connsiteY3" fmla="*/ 5143499 h 5143499"/>
              <a:gd name="connsiteX4" fmla="*/ 218884 w 1544122"/>
              <a:gd name="connsiteY4" fmla="*/ 5115883 h 5143499"/>
              <a:gd name="connsiteX5" fmla="*/ 293426 w 1544122"/>
              <a:gd name="connsiteY5" fmla="*/ 23513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122" h="5143499">
                <a:moveTo>
                  <a:pt x="300919" y="0"/>
                </a:moveTo>
                <a:lnTo>
                  <a:pt x="1544122" y="0"/>
                </a:lnTo>
                <a:lnTo>
                  <a:pt x="1544122" y="5143499"/>
                </a:lnTo>
                <a:lnTo>
                  <a:pt x="226024" y="5143499"/>
                </a:lnTo>
                <a:lnTo>
                  <a:pt x="218884" y="5115883"/>
                </a:lnTo>
                <a:cubicBezTo>
                  <a:pt x="-95989" y="3811208"/>
                  <a:pt x="-71144" y="1248787"/>
                  <a:pt x="293426" y="23513"/>
                </a:cubicBezTo>
                <a:close/>
              </a:path>
            </a:pathLst>
          </a:custGeom>
          <a:solidFill>
            <a:srgbClr val="206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5D2743F-D0F8-6FB6-3200-029CF4F08380}"/>
              </a:ext>
            </a:extLst>
          </p:cNvPr>
          <p:cNvSpPr/>
          <p:nvPr userDrawn="1"/>
        </p:nvSpPr>
        <p:spPr>
          <a:xfrm>
            <a:off x="7667980" y="1"/>
            <a:ext cx="1476021" cy="5143499"/>
          </a:xfrm>
          <a:custGeom>
            <a:avLst/>
            <a:gdLst>
              <a:gd name="connsiteX0" fmla="*/ 300919 w 1476021"/>
              <a:gd name="connsiteY0" fmla="*/ 0 h 5143499"/>
              <a:gd name="connsiteX1" fmla="*/ 1476021 w 1476021"/>
              <a:gd name="connsiteY1" fmla="*/ 0 h 5143499"/>
              <a:gd name="connsiteX2" fmla="*/ 1476021 w 1476021"/>
              <a:gd name="connsiteY2" fmla="*/ 5143499 h 5143499"/>
              <a:gd name="connsiteX3" fmla="*/ 226024 w 1476021"/>
              <a:gd name="connsiteY3" fmla="*/ 5143499 h 5143499"/>
              <a:gd name="connsiteX4" fmla="*/ 218884 w 1476021"/>
              <a:gd name="connsiteY4" fmla="*/ 5115884 h 5143499"/>
              <a:gd name="connsiteX5" fmla="*/ 293426 w 1476021"/>
              <a:gd name="connsiteY5" fmla="*/ 23514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021" h="5143499">
                <a:moveTo>
                  <a:pt x="300919" y="0"/>
                </a:moveTo>
                <a:lnTo>
                  <a:pt x="1476021" y="0"/>
                </a:lnTo>
                <a:lnTo>
                  <a:pt x="1476021" y="5143499"/>
                </a:lnTo>
                <a:lnTo>
                  <a:pt x="226024" y="5143499"/>
                </a:lnTo>
                <a:lnTo>
                  <a:pt x="218884" y="5115884"/>
                </a:lnTo>
                <a:cubicBezTo>
                  <a:pt x="-95989" y="3811209"/>
                  <a:pt x="-71144" y="1248788"/>
                  <a:pt x="293426" y="235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63FF66-9070-3FE7-D04E-E2A42676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879B3633-2420-4EAD-F4D4-CF2FA084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5" y="3257340"/>
            <a:ext cx="5024716" cy="993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FB1DB0E0-7C7F-5BF9-6A71-021268ADB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697" y="595612"/>
            <a:ext cx="3026822" cy="131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5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alt 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64656-9A28-0574-0958-B30ED18E17AB}"/>
              </a:ext>
            </a:extLst>
          </p:cNvPr>
          <p:cNvSpPr/>
          <p:nvPr userDrawn="1"/>
        </p:nvSpPr>
        <p:spPr>
          <a:xfrm flipH="1" flipV="1">
            <a:off x="5866311" y="-5"/>
            <a:ext cx="3277689" cy="5143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in Content">
            <a:extLst>
              <a:ext uri="{FF2B5EF4-FFF2-40B4-BE49-F238E27FC236}">
                <a16:creationId xmlns:a16="http://schemas.microsoft.com/office/drawing/2014/main" id="{7923E0FE-EC92-ECBB-C357-A7612252C72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31464" y="274320"/>
            <a:ext cx="2549606" cy="4224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Main Content">
            <a:extLst>
              <a:ext uri="{FF2B5EF4-FFF2-40B4-BE49-F238E27FC236}">
                <a16:creationId xmlns:a16="http://schemas.microsoft.com/office/drawing/2014/main" id="{6E7F5E12-D8BE-31D3-063B-49FE55B5A9A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5123474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FE9B5D1-560C-3BC4-5E9E-04DA851F99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6" y="274320"/>
            <a:ext cx="5117677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CE083-D2C0-005A-7B25-491E38D241AE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63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alt 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64656-9A28-0574-0958-B30ED18E17AB}"/>
              </a:ext>
            </a:extLst>
          </p:cNvPr>
          <p:cNvSpPr/>
          <p:nvPr userDrawn="1"/>
        </p:nvSpPr>
        <p:spPr>
          <a:xfrm flipH="1" flipV="1">
            <a:off x="5866311" y="-5"/>
            <a:ext cx="3277689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in Content">
            <a:extLst>
              <a:ext uri="{FF2B5EF4-FFF2-40B4-BE49-F238E27FC236}">
                <a16:creationId xmlns:a16="http://schemas.microsoft.com/office/drawing/2014/main" id="{7923E0FE-EC92-ECBB-C357-A7612252C72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31464" y="274320"/>
            <a:ext cx="2549606" cy="4224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Main Content">
            <a:extLst>
              <a:ext uri="{FF2B5EF4-FFF2-40B4-BE49-F238E27FC236}">
                <a16:creationId xmlns:a16="http://schemas.microsoft.com/office/drawing/2014/main" id="{6E7F5E12-D8BE-31D3-063B-49FE55B5A9A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5123474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FE9B5D1-560C-3BC4-5E9E-04DA851F99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6" y="274320"/>
            <a:ext cx="5117677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D030F-D1A8-AE74-D67D-0D53C28F659D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800">
                <a:solidFill>
                  <a:schemeClr val="bg1"/>
                </a:solidFill>
              </a:rPr>
              <a:t> 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11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alt 2 gra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76562D-893A-0922-91C5-7993D75F11EF}"/>
              </a:ext>
            </a:extLst>
          </p:cNvPr>
          <p:cNvSpPr/>
          <p:nvPr userDrawn="1"/>
        </p:nvSpPr>
        <p:spPr>
          <a:xfrm flipV="1">
            <a:off x="3275461" y="-5"/>
            <a:ext cx="5868538" cy="5143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358461F3-C1C5-4464-37A5-19E96C02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0" y="274320"/>
            <a:ext cx="2569113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5" name="Main Content">
            <a:extLst>
              <a:ext uri="{FF2B5EF4-FFF2-40B4-BE49-F238E27FC236}">
                <a16:creationId xmlns:a16="http://schemas.microsoft.com/office/drawing/2014/main" id="{B2FBB5F3-D950-16C9-52A4-0A05E3C0C9B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Main Content">
            <a:extLst>
              <a:ext uri="{FF2B5EF4-FFF2-40B4-BE49-F238E27FC236}">
                <a16:creationId xmlns:a16="http://schemas.microsoft.com/office/drawing/2014/main" id="{D980BD64-22D0-1471-DDFD-7E68B17D77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43952" y="274321"/>
            <a:ext cx="5137118" cy="422410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A567E-BFCF-03DA-E32C-F162E96FF1BE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20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alt 2 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336E6-26C7-D737-4DC2-9A3225D7C3CE}"/>
              </a:ext>
            </a:extLst>
          </p:cNvPr>
          <p:cNvSpPr/>
          <p:nvPr userDrawn="1"/>
        </p:nvSpPr>
        <p:spPr>
          <a:xfrm flipH="1" flipV="1">
            <a:off x="-1" y="-4"/>
            <a:ext cx="3275463" cy="5143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358461F3-C1C5-4464-37A5-19E96C02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0" y="274320"/>
            <a:ext cx="2569113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8" name="Main Content">
            <a:extLst>
              <a:ext uri="{FF2B5EF4-FFF2-40B4-BE49-F238E27FC236}">
                <a16:creationId xmlns:a16="http://schemas.microsoft.com/office/drawing/2014/main" id="{FBA4A931-850E-068C-3516-C7B18D13745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Main Content">
            <a:extLst>
              <a:ext uri="{FF2B5EF4-FFF2-40B4-BE49-F238E27FC236}">
                <a16:creationId xmlns:a16="http://schemas.microsoft.com/office/drawing/2014/main" id="{C9B2CA45-2264-63DD-AC8B-1A159271A82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43952" y="274321"/>
            <a:ext cx="5137118" cy="422410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A911B-0B5C-5AA0-D575-5CD979608BBE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45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(alt 2 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76562D-893A-0922-91C5-7993D75F11EF}"/>
              </a:ext>
            </a:extLst>
          </p:cNvPr>
          <p:cNvSpPr/>
          <p:nvPr userDrawn="1"/>
        </p:nvSpPr>
        <p:spPr>
          <a:xfrm flipH="1" flipV="1">
            <a:off x="-1" y="-4"/>
            <a:ext cx="3275463" cy="514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358461F3-C1C5-4464-37A5-19E96C02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0" y="274320"/>
            <a:ext cx="2569113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D41472-65FF-7D39-E900-2C8CE9067F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6"/>
          </a:xfrm>
          <a:prstGeom prst="rect">
            <a:avLst/>
          </a:prstGeom>
        </p:spPr>
      </p:pic>
      <p:sp>
        <p:nvSpPr>
          <p:cNvPr id="2" name="Main Content">
            <a:extLst>
              <a:ext uri="{FF2B5EF4-FFF2-40B4-BE49-F238E27FC236}">
                <a16:creationId xmlns:a16="http://schemas.microsoft.com/office/drawing/2014/main" id="{09084853-777D-49EB-E574-3D19FC84768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43952" y="274321"/>
            <a:ext cx="5137118" cy="422410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Main Content">
            <a:extLst>
              <a:ext uri="{FF2B5EF4-FFF2-40B4-BE49-F238E27FC236}">
                <a16:creationId xmlns:a16="http://schemas.microsoft.com/office/drawing/2014/main" id="{FA42CE5F-7325-EA06-5F98-E7D3069D34B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95178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358461F3-C1C5-4464-37A5-19E96C02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0" y="274320"/>
            <a:ext cx="8418140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Main Content">
            <a:extLst>
              <a:ext uri="{FF2B5EF4-FFF2-40B4-BE49-F238E27FC236}">
                <a16:creationId xmlns:a16="http://schemas.microsoft.com/office/drawing/2014/main" id="{A0A4A271-CA51-292B-4F43-D55E239A10F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7441" y="1490515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Main Content">
            <a:extLst>
              <a:ext uri="{FF2B5EF4-FFF2-40B4-BE49-F238E27FC236}">
                <a16:creationId xmlns:a16="http://schemas.microsoft.com/office/drawing/2014/main" id="{B2FBB5F3-D950-16C9-52A4-0A05E3C0C9B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2926" y="1490517"/>
            <a:ext cx="2569117" cy="30079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Main Content">
            <a:extLst>
              <a:ext uri="{FF2B5EF4-FFF2-40B4-BE49-F238E27FC236}">
                <a16:creationId xmlns:a16="http://schemas.microsoft.com/office/drawing/2014/main" id="{8864BFF6-F256-CD31-6778-7CE8754331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1956" y="1490515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3868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of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C27846-1C38-6AD9-27D1-618592D84678}"/>
              </a:ext>
            </a:extLst>
          </p:cNvPr>
          <p:cNvCxnSpPr>
            <a:cxnSpLocks/>
          </p:cNvCxnSpPr>
          <p:nvPr userDrawn="1"/>
        </p:nvCxnSpPr>
        <p:spPr>
          <a:xfrm>
            <a:off x="4558983" y="539942"/>
            <a:ext cx="314" cy="378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7CCDC-282F-046A-9440-17AF4E10E040}"/>
              </a:ext>
            </a:extLst>
          </p:cNvPr>
          <p:cNvCxnSpPr>
            <a:cxnSpLocks/>
          </p:cNvCxnSpPr>
          <p:nvPr userDrawn="1"/>
        </p:nvCxnSpPr>
        <p:spPr>
          <a:xfrm>
            <a:off x="676195" y="2405706"/>
            <a:ext cx="77655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ading Col 1">
            <a:extLst>
              <a:ext uri="{FF2B5EF4-FFF2-40B4-BE49-F238E27FC236}">
                <a16:creationId xmlns:a16="http://schemas.microsoft.com/office/drawing/2014/main" id="{8A5F4465-4ADD-D192-7E7B-5A4D9215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982" y="539942"/>
            <a:ext cx="3506850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Heading Col 1">
            <a:extLst>
              <a:ext uri="{FF2B5EF4-FFF2-40B4-BE49-F238E27FC236}">
                <a16:creationId xmlns:a16="http://schemas.microsoft.com/office/drawing/2014/main" id="{A4064DA0-83A3-6960-BCBA-56C4A5494F9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36981" y="1314279"/>
            <a:ext cx="3506851" cy="761420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Heading Col 1">
            <a:extLst>
              <a:ext uri="{FF2B5EF4-FFF2-40B4-BE49-F238E27FC236}">
                <a16:creationId xmlns:a16="http://schemas.microsoft.com/office/drawing/2014/main" id="{D4C6FF78-3F66-758A-2002-E299739B1A46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900794" y="1318006"/>
            <a:ext cx="3506224" cy="761420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Heading Col 1">
            <a:extLst>
              <a:ext uri="{FF2B5EF4-FFF2-40B4-BE49-F238E27FC236}">
                <a16:creationId xmlns:a16="http://schemas.microsoft.com/office/drawing/2014/main" id="{1828D289-8586-1158-2512-F9847E7C5976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736981" y="3506324"/>
            <a:ext cx="3506223" cy="761420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Heading Col 1">
            <a:extLst>
              <a:ext uri="{FF2B5EF4-FFF2-40B4-BE49-F238E27FC236}">
                <a16:creationId xmlns:a16="http://schemas.microsoft.com/office/drawing/2014/main" id="{3593D889-B355-B6CF-145D-175D3D848914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900794" y="3506324"/>
            <a:ext cx="3506223" cy="761420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Heading Col 1">
            <a:extLst>
              <a:ext uri="{FF2B5EF4-FFF2-40B4-BE49-F238E27FC236}">
                <a16:creationId xmlns:a16="http://schemas.microsoft.com/office/drawing/2014/main" id="{087FAD7B-78AE-2FAB-D682-74165D190D5F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900480" y="543669"/>
            <a:ext cx="3506850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Heading Col 1">
            <a:extLst>
              <a:ext uri="{FF2B5EF4-FFF2-40B4-BE49-F238E27FC236}">
                <a16:creationId xmlns:a16="http://schemas.microsoft.com/office/drawing/2014/main" id="{DE43381B-78FD-F698-7A77-8CE90273F3B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736980" y="2720574"/>
            <a:ext cx="3506850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Heading Col 1">
            <a:extLst>
              <a:ext uri="{FF2B5EF4-FFF2-40B4-BE49-F238E27FC236}">
                <a16:creationId xmlns:a16="http://schemas.microsoft.com/office/drawing/2014/main" id="{E40AE942-A819-2EB8-6BC4-6519A1C6350D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900480" y="2737794"/>
            <a:ext cx="3506850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5221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of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C27846-1C38-6AD9-27D1-618592D84678}"/>
              </a:ext>
            </a:extLst>
          </p:cNvPr>
          <p:cNvCxnSpPr>
            <a:cxnSpLocks/>
          </p:cNvCxnSpPr>
          <p:nvPr userDrawn="1"/>
        </p:nvCxnSpPr>
        <p:spPr>
          <a:xfrm>
            <a:off x="3135389" y="539942"/>
            <a:ext cx="314" cy="378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7CCDC-282F-046A-9440-17AF4E10E040}"/>
              </a:ext>
            </a:extLst>
          </p:cNvPr>
          <p:cNvCxnSpPr>
            <a:cxnSpLocks/>
          </p:cNvCxnSpPr>
          <p:nvPr userDrawn="1"/>
        </p:nvCxnSpPr>
        <p:spPr>
          <a:xfrm>
            <a:off x="369518" y="2433002"/>
            <a:ext cx="8401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64EBC2-3B7F-DEDC-3CDC-44CFD4FC0B8F}"/>
              </a:ext>
            </a:extLst>
          </p:cNvPr>
          <p:cNvCxnSpPr>
            <a:cxnSpLocks/>
          </p:cNvCxnSpPr>
          <p:nvPr userDrawn="1"/>
        </p:nvCxnSpPr>
        <p:spPr>
          <a:xfrm flipH="1">
            <a:off x="6008923" y="539942"/>
            <a:ext cx="780" cy="378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ading Col 1">
            <a:extLst>
              <a:ext uri="{FF2B5EF4-FFF2-40B4-BE49-F238E27FC236}">
                <a16:creationId xmlns:a16="http://schemas.microsoft.com/office/drawing/2014/main" id="{85CB8A29-D2E8-2C43-F908-569C5AED19E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2660" y="1326391"/>
            <a:ext cx="2603775" cy="945257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Heading Col 1">
            <a:extLst>
              <a:ext uri="{FF2B5EF4-FFF2-40B4-BE49-F238E27FC236}">
                <a16:creationId xmlns:a16="http://schemas.microsoft.com/office/drawing/2014/main" id="{B7D07C8E-EFFB-7743-CD4E-583575FC02A1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274675" y="1311918"/>
            <a:ext cx="2603775" cy="945257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Heading Col 1">
            <a:extLst>
              <a:ext uri="{FF2B5EF4-FFF2-40B4-BE49-F238E27FC236}">
                <a16:creationId xmlns:a16="http://schemas.microsoft.com/office/drawing/2014/main" id="{AC432AD3-A85A-4356-06EE-7A4072F04B8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167156" y="1312060"/>
            <a:ext cx="2603775" cy="945257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Heading Col 1">
            <a:extLst>
              <a:ext uri="{FF2B5EF4-FFF2-40B4-BE49-F238E27FC236}">
                <a16:creationId xmlns:a16="http://schemas.microsoft.com/office/drawing/2014/main" id="{95532205-0739-0993-A806-FD26FB092C7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73069" y="3329816"/>
            <a:ext cx="2603775" cy="945257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Heading Col 1">
            <a:extLst>
              <a:ext uri="{FF2B5EF4-FFF2-40B4-BE49-F238E27FC236}">
                <a16:creationId xmlns:a16="http://schemas.microsoft.com/office/drawing/2014/main" id="{B1002EAA-05B5-07E8-99F6-E8034DAAEDD0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3269328" y="3329816"/>
            <a:ext cx="2603775" cy="945257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Heading Col 1">
            <a:extLst>
              <a:ext uri="{FF2B5EF4-FFF2-40B4-BE49-F238E27FC236}">
                <a16:creationId xmlns:a16="http://schemas.microsoft.com/office/drawing/2014/main" id="{45FBDCC3-64C5-A0D5-3EE6-3E1C364EEBB4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167156" y="3329816"/>
            <a:ext cx="2603775" cy="945257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Heading Col 1">
            <a:extLst>
              <a:ext uri="{FF2B5EF4-FFF2-40B4-BE49-F238E27FC236}">
                <a16:creationId xmlns:a16="http://schemas.microsoft.com/office/drawing/2014/main" id="{268C948F-1C58-B564-C3FF-E2B91DECC79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66376" y="536089"/>
            <a:ext cx="2606603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Heading Col 1">
            <a:extLst>
              <a:ext uri="{FF2B5EF4-FFF2-40B4-BE49-F238E27FC236}">
                <a16:creationId xmlns:a16="http://schemas.microsoft.com/office/drawing/2014/main" id="{68AE1F6A-A515-D2DB-8C86-3245CB1E331C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3274675" y="534037"/>
            <a:ext cx="2606603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Heading Col 1">
            <a:extLst>
              <a:ext uri="{FF2B5EF4-FFF2-40B4-BE49-F238E27FC236}">
                <a16:creationId xmlns:a16="http://schemas.microsoft.com/office/drawing/2014/main" id="{4D0AA375-C705-B357-19E0-36AFEB34592B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162096" y="534037"/>
            <a:ext cx="2606603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Heading Col 1">
            <a:extLst>
              <a:ext uri="{FF2B5EF4-FFF2-40B4-BE49-F238E27FC236}">
                <a16:creationId xmlns:a16="http://schemas.microsoft.com/office/drawing/2014/main" id="{A7EAF13B-0B50-6147-195A-D2C771CA6F9F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73565" y="2569363"/>
            <a:ext cx="2606603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Heading Col 1">
            <a:extLst>
              <a:ext uri="{FF2B5EF4-FFF2-40B4-BE49-F238E27FC236}">
                <a16:creationId xmlns:a16="http://schemas.microsoft.com/office/drawing/2014/main" id="{C8821972-E4B8-A630-948A-B6D40226A86A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66500" y="2570334"/>
            <a:ext cx="2606603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Heading Col 1">
            <a:extLst>
              <a:ext uri="{FF2B5EF4-FFF2-40B4-BE49-F238E27FC236}">
                <a16:creationId xmlns:a16="http://schemas.microsoft.com/office/drawing/2014/main" id="{239D592C-0436-EA10-345F-3369C96526E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162096" y="2569363"/>
            <a:ext cx="2606603" cy="617934"/>
          </a:xfrm>
          <a:prstGeom prst="roundRect">
            <a:avLst/>
          </a:prstGeom>
          <a:solidFill>
            <a:schemeClr val="accent4"/>
          </a:solidFill>
        </p:spPr>
        <p:txBody>
          <a:bodyPr lIns="182880" rIns="18288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34270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261B5101-07F6-A1EF-084E-35EE394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34" y="1898404"/>
            <a:ext cx="7124131" cy="994172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49782E-0E9E-CB58-C16B-CB14C825543F}"/>
              </a:ext>
            </a:extLst>
          </p:cNvPr>
          <p:cNvCxnSpPr/>
          <p:nvPr userDrawn="1"/>
        </p:nvCxnSpPr>
        <p:spPr>
          <a:xfrm>
            <a:off x="1009933" y="1610435"/>
            <a:ext cx="712413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8C4D9-BE2A-04F7-31F2-C1C211CB7D9D}"/>
              </a:ext>
            </a:extLst>
          </p:cNvPr>
          <p:cNvCxnSpPr/>
          <p:nvPr userDrawn="1"/>
        </p:nvCxnSpPr>
        <p:spPr>
          <a:xfrm>
            <a:off x="1009933" y="3195850"/>
            <a:ext cx="712413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64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(yellow)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C73ED28-9854-5FA1-13BF-01E45CCB0FC3}"/>
              </a:ext>
            </a:extLst>
          </p:cNvPr>
          <p:cNvSpPr/>
          <p:nvPr userDrawn="1"/>
        </p:nvSpPr>
        <p:spPr>
          <a:xfrm>
            <a:off x="662901" y="1576624"/>
            <a:ext cx="7818196" cy="1637731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261B5101-07F6-A1EF-084E-35EE394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34" y="1898404"/>
            <a:ext cx="7124131" cy="994172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782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D4B44E52-E733-F356-C615-857904547096}"/>
              </a:ext>
            </a:extLst>
          </p:cNvPr>
          <p:cNvSpPr/>
          <p:nvPr userDrawn="1"/>
        </p:nvSpPr>
        <p:spPr>
          <a:xfrm>
            <a:off x="7599878" y="1"/>
            <a:ext cx="1544122" cy="5143499"/>
          </a:xfrm>
          <a:custGeom>
            <a:avLst/>
            <a:gdLst>
              <a:gd name="connsiteX0" fmla="*/ 300919 w 1544122"/>
              <a:gd name="connsiteY0" fmla="*/ 0 h 5143499"/>
              <a:gd name="connsiteX1" fmla="*/ 1544122 w 1544122"/>
              <a:gd name="connsiteY1" fmla="*/ 0 h 5143499"/>
              <a:gd name="connsiteX2" fmla="*/ 1544122 w 1544122"/>
              <a:gd name="connsiteY2" fmla="*/ 5143499 h 5143499"/>
              <a:gd name="connsiteX3" fmla="*/ 226024 w 1544122"/>
              <a:gd name="connsiteY3" fmla="*/ 5143499 h 5143499"/>
              <a:gd name="connsiteX4" fmla="*/ 218884 w 1544122"/>
              <a:gd name="connsiteY4" fmla="*/ 5115883 h 5143499"/>
              <a:gd name="connsiteX5" fmla="*/ 293426 w 1544122"/>
              <a:gd name="connsiteY5" fmla="*/ 23513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122" h="5143499">
                <a:moveTo>
                  <a:pt x="300919" y="0"/>
                </a:moveTo>
                <a:lnTo>
                  <a:pt x="1544122" y="0"/>
                </a:lnTo>
                <a:lnTo>
                  <a:pt x="1544122" y="5143499"/>
                </a:lnTo>
                <a:lnTo>
                  <a:pt x="226024" y="5143499"/>
                </a:lnTo>
                <a:lnTo>
                  <a:pt x="218884" y="5115883"/>
                </a:lnTo>
                <a:cubicBezTo>
                  <a:pt x="-95989" y="3811208"/>
                  <a:pt x="-71144" y="1248787"/>
                  <a:pt x="293426" y="23513"/>
                </a:cubicBezTo>
                <a:close/>
              </a:path>
            </a:pathLst>
          </a:custGeom>
          <a:solidFill>
            <a:srgbClr val="206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5D2743F-D0F8-6FB6-3200-029CF4F08380}"/>
              </a:ext>
            </a:extLst>
          </p:cNvPr>
          <p:cNvSpPr/>
          <p:nvPr userDrawn="1"/>
        </p:nvSpPr>
        <p:spPr>
          <a:xfrm>
            <a:off x="7667980" y="1"/>
            <a:ext cx="1476021" cy="5143499"/>
          </a:xfrm>
          <a:custGeom>
            <a:avLst/>
            <a:gdLst>
              <a:gd name="connsiteX0" fmla="*/ 300919 w 1476021"/>
              <a:gd name="connsiteY0" fmla="*/ 0 h 5143499"/>
              <a:gd name="connsiteX1" fmla="*/ 1476021 w 1476021"/>
              <a:gd name="connsiteY1" fmla="*/ 0 h 5143499"/>
              <a:gd name="connsiteX2" fmla="*/ 1476021 w 1476021"/>
              <a:gd name="connsiteY2" fmla="*/ 5143499 h 5143499"/>
              <a:gd name="connsiteX3" fmla="*/ 226024 w 1476021"/>
              <a:gd name="connsiteY3" fmla="*/ 5143499 h 5143499"/>
              <a:gd name="connsiteX4" fmla="*/ 218884 w 1476021"/>
              <a:gd name="connsiteY4" fmla="*/ 5115884 h 5143499"/>
              <a:gd name="connsiteX5" fmla="*/ 293426 w 1476021"/>
              <a:gd name="connsiteY5" fmla="*/ 23514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021" h="5143499">
                <a:moveTo>
                  <a:pt x="300919" y="0"/>
                </a:moveTo>
                <a:lnTo>
                  <a:pt x="1476021" y="0"/>
                </a:lnTo>
                <a:lnTo>
                  <a:pt x="1476021" y="5143499"/>
                </a:lnTo>
                <a:lnTo>
                  <a:pt x="226024" y="5143499"/>
                </a:lnTo>
                <a:lnTo>
                  <a:pt x="218884" y="5115884"/>
                </a:lnTo>
                <a:cubicBezTo>
                  <a:pt x="-95989" y="3811209"/>
                  <a:pt x="-71144" y="1248788"/>
                  <a:pt x="293426" y="235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FB1DB0E0-7C7F-5BF9-6A71-021268ADB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697" y="595612"/>
            <a:ext cx="3026822" cy="1312838"/>
          </a:xfrm>
          <a:prstGeom prst="rect">
            <a:avLst/>
          </a:prstGeom>
        </p:spPr>
      </p:pic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EDCD8D9-3230-C693-B491-AC5882377B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1954" y="1141021"/>
            <a:ext cx="2595846" cy="2843784"/>
          </a:xfrm>
          <a:prstGeom prst="roundRect">
            <a:avLst>
              <a:gd name="adj" fmla="val 3597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AB4A163-3F4F-AACC-88D6-5640D0E5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4762060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F3CADD6-0B43-3A34-4B5E-68D936822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5" y="3257340"/>
            <a:ext cx="4762060" cy="993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4723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(sky 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C73ED28-9854-5FA1-13BF-01E45CCB0FC3}"/>
              </a:ext>
            </a:extLst>
          </p:cNvPr>
          <p:cNvSpPr/>
          <p:nvPr userDrawn="1"/>
        </p:nvSpPr>
        <p:spPr>
          <a:xfrm>
            <a:off x="662901" y="1576624"/>
            <a:ext cx="7818196" cy="1637731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261B5101-07F6-A1EF-084E-35EE394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34" y="1898404"/>
            <a:ext cx="7124131" cy="994172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5163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full-widt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C13BC9-AFA2-3B12-C803-F63AEB2F8B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place picture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08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full-width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72203A0B-4732-74CC-EC5D-7A47FE3011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place picture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0F0E99-27F9-C5DA-479D-EDDE9A5D1E8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3217985" cy="51435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91740"/>
                </a:schemeClr>
              </a:gs>
            </a:gsLst>
            <a:lin ang="10800000" scaled="0"/>
          </a:gra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Overlay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8F797DF4-37A6-541F-9331-9642D1E11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930" y="1793173"/>
            <a:ext cx="2202471" cy="1353787"/>
          </a:xfrm>
          <a:prstGeom prst="roundRect">
            <a:avLst>
              <a:gd name="adj" fmla="val 9913"/>
            </a:avLst>
          </a:prstGeom>
          <a:solidFill>
            <a:schemeClr val="bg1"/>
          </a:solidFill>
          <a:effectLst>
            <a:outerShdw blurRad="76313" dist="38100" dir="2700000" algn="tl" rotWithShape="0">
              <a:prstClr val="black">
                <a:alpha val="20000"/>
              </a:prstClr>
            </a:outerShdw>
          </a:effectLst>
        </p:spPr>
        <p:txBody>
          <a:bodyPr lIns="182880" tIns="182880" rIns="182880" bIns="182880" anchor="ctr"/>
          <a:lstStyle>
            <a:lvl1pPr marL="0" indent="0">
              <a:buNone/>
              <a:defRPr sz="18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(suggest max:  4 lines of text)</a:t>
            </a:r>
          </a:p>
        </p:txBody>
      </p:sp>
    </p:spTree>
    <p:extLst>
      <p:ext uri="{BB962C8B-B14F-4D97-AF65-F5344CB8AC3E}">
        <p14:creationId xmlns:p14="http://schemas.microsoft.com/office/powerpoint/2010/main" val="2005273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full-width + text (al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306A19-E650-E186-5C4E-319B767FC7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place picture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B0D7EEB-CDE9-9FE0-F391-EF7F3653F66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3217985" cy="51435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91740"/>
                </a:schemeClr>
              </a:gs>
            </a:gsLst>
            <a:lin ang="10800000" scaled="0"/>
          </a:gra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Overlay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73847932-C194-77EC-683E-382E98B07D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930" y="635742"/>
            <a:ext cx="2202471" cy="3872015"/>
          </a:xfrm>
          <a:prstGeom prst="roundRect">
            <a:avLst>
              <a:gd name="adj" fmla="val 7518"/>
            </a:avLst>
          </a:prstGeom>
          <a:solidFill>
            <a:schemeClr val="bg1"/>
          </a:solidFill>
          <a:effectLst>
            <a:outerShdw blurRad="76313" dist="38100" dir="2700000" algn="tl" rotWithShape="0">
              <a:prstClr val="black">
                <a:alpha val="20000"/>
              </a:prstClr>
            </a:outerShdw>
          </a:effectLst>
        </p:spPr>
        <p:txBody>
          <a:bodyPr lIns="182880" tIns="182880" rIns="182880" bIns="2560320" anchor="ctr"/>
          <a:lstStyle>
            <a:lvl1pPr marL="0" indent="0">
              <a:buNone/>
              <a:defRPr sz="18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(suggest max: 4 lines of text)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41874DA-D1A6-6402-EF1A-E081B26F4A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6182" y="2094404"/>
            <a:ext cx="1791092" cy="21980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23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full-width + text (alt 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ABAABE7-7991-92CC-DC3F-4F7FACA87DD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144000" cy="31116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>
            <a:outerShdw blurRad="76200" dist="38100" dir="2700000" sx="99754" sy="99754" algn="tl" rotWithShape="0">
              <a:prstClr val="black">
                <a:alpha val="19904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971ABAC-94A3-1788-9CED-20FEF51BCE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01543" y="3501633"/>
            <a:ext cx="2565773" cy="9609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</a:t>
            </a:r>
          </a:p>
          <a:p>
            <a:pPr lvl="0"/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BE917E6-B4EC-80E7-0F10-A061FBC20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89181" y="3501633"/>
            <a:ext cx="2565773" cy="9609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</a:t>
            </a:r>
          </a:p>
          <a:p>
            <a:pPr lvl="0"/>
            <a:endParaRPr lang="en-US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B6373FB6-5C12-FD56-492E-199B5C8286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378" y="3501633"/>
            <a:ext cx="2429300" cy="96094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4281703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DEF14D-9239-BAF5-D614-72C876288C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33082" y="785369"/>
            <a:ext cx="5077837" cy="3222427"/>
          </a:xfrm>
          <a:prstGeom prst="roundRect">
            <a:avLst>
              <a:gd name="adj" fmla="val 3597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79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yellow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CF4C4753-9954-FE34-9015-BC653A46C1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33082" y="785369"/>
            <a:ext cx="5077837" cy="3222427"/>
          </a:xfrm>
          <a:prstGeom prst="roundRect">
            <a:avLst>
              <a:gd name="adj" fmla="val 3597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57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sky blu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7D366F4E-D4A5-19F0-2C46-482C3C59F1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33082" y="785369"/>
            <a:ext cx="5077837" cy="3222427"/>
          </a:xfrm>
          <a:prstGeom prst="roundRect">
            <a:avLst>
              <a:gd name="adj" fmla="val 3597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52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84BDC3-7F09-1274-3790-339658A9851F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6F1CF75-C03A-A2C9-9161-2159E87424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95080" y="357352"/>
            <a:ext cx="3785989" cy="4141074"/>
          </a:xfrm>
          <a:prstGeom prst="roundRect">
            <a:avLst>
              <a:gd name="adj" fmla="val 3597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2" name="Main Content">
            <a:extLst>
              <a:ext uri="{FF2B5EF4-FFF2-40B4-BE49-F238E27FC236}">
                <a16:creationId xmlns:a16="http://schemas.microsoft.com/office/drawing/2014/main" id="{CB8D136D-1429-2427-F7F6-5EBFDEA954B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3818848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E42F30A7-C4A7-15D8-D009-CAEA784B27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3818848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0CA1B-0EF2-C6B8-2AD4-315E3AF43D17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54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84BDC3-7F09-1274-3790-339658A9851F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in Content">
            <a:extLst>
              <a:ext uri="{FF2B5EF4-FFF2-40B4-BE49-F238E27FC236}">
                <a16:creationId xmlns:a16="http://schemas.microsoft.com/office/drawing/2014/main" id="{CB8D136D-1429-2427-F7F6-5EBFDEA954B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3818848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E8B97B2-DD1C-085E-5AEA-132F2E9743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3818848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BD6A191D-83B9-C0A0-B74A-40481613D2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95080" y="357352"/>
            <a:ext cx="3785989" cy="4141074"/>
          </a:xfrm>
          <a:prstGeom prst="roundRect">
            <a:avLst>
              <a:gd name="adj" fmla="val 3597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60528-3794-44DE-277F-EF0BF8BAA0B4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Left aligned (ink blue)">
    <p:bg>
      <p:bgPr>
        <a:gradFill>
          <a:gsLst>
            <a:gs pos="100000">
              <a:schemeClr val="tx2"/>
            </a:gs>
            <a:gs pos="49000">
              <a:srgbClr val="012955"/>
            </a:gs>
            <a:gs pos="0">
              <a:schemeClr val="tx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17EE5482-A7F0-4DCA-6D6F-88A53B5421D6}"/>
              </a:ext>
            </a:extLst>
          </p:cNvPr>
          <p:cNvSpPr/>
          <p:nvPr userDrawn="1"/>
        </p:nvSpPr>
        <p:spPr>
          <a:xfrm>
            <a:off x="7599878" y="1"/>
            <a:ext cx="1544122" cy="5143499"/>
          </a:xfrm>
          <a:custGeom>
            <a:avLst/>
            <a:gdLst>
              <a:gd name="connsiteX0" fmla="*/ 300919 w 1544122"/>
              <a:gd name="connsiteY0" fmla="*/ 0 h 5143499"/>
              <a:gd name="connsiteX1" fmla="*/ 1544122 w 1544122"/>
              <a:gd name="connsiteY1" fmla="*/ 0 h 5143499"/>
              <a:gd name="connsiteX2" fmla="*/ 1544122 w 1544122"/>
              <a:gd name="connsiteY2" fmla="*/ 5143499 h 5143499"/>
              <a:gd name="connsiteX3" fmla="*/ 226024 w 1544122"/>
              <a:gd name="connsiteY3" fmla="*/ 5143499 h 5143499"/>
              <a:gd name="connsiteX4" fmla="*/ 218884 w 1544122"/>
              <a:gd name="connsiteY4" fmla="*/ 5115883 h 5143499"/>
              <a:gd name="connsiteX5" fmla="*/ 293426 w 1544122"/>
              <a:gd name="connsiteY5" fmla="*/ 23513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122" h="5143499">
                <a:moveTo>
                  <a:pt x="300919" y="0"/>
                </a:moveTo>
                <a:lnTo>
                  <a:pt x="1544122" y="0"/>
                </a:lnTo>
                <a:lnTo>
                  <a:pt x="1544122" y="5143499"/>
                </a:lnTo>
                <a:lnTo>
                  <a:pt x="226024" y="5143499"/>
                </a:lnTo>
                <a:lnTo>
                  <a:pt x="218884" y="5115883"/>
                </a:lnTo>
                <a:cubicBezTo>
                  <a:pt x="-95989" y="3811208"/>
                  <a:pt x="-71144" y="1248787"/>
                  <a:pt x="293426" y="23513"/>
                </a:cubicBezTo>
                <a:close/>
              </a:path>
            </a:pathLst>
          </a:custGeom>
          <a:solidFill>
            <a:srgbClr val="DBA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38C4316-A48E-AE92-BAF6-9BC4B99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C189000D-706D-E174-920E-2A791842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5" y="3257340"/>
            <a:ext cx="5024716" cy="993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Logo" descr="Southern New Hampshire University logo">
            <a:extLst>
              <a:ext uri="{FF2B5EF4-FFF2-40B4-BE49-F238E27FC236}">
                <a16:creationId xmlns:a16="http://schemas.microsoft.com/office/drawing/2014/main" id="{741B347A-7C7F-6F9F-C396-19619A3618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97" y="595612"/>
            <a:ext cx="3026822" cy="1312839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562EE8B8-AB7E-00E0-B4BE-BF18F762E576}"/>
              </a:ext>
            </a:extLst>
          </p:cNvPr>
          <p:cNvSpPr/>
          <p:nvPr userDrawn="1"/>
        </p:nvSpPr>
        <p:spPr>
          <a:xfrm>
            <a:off x="7667980" y="1"/>
            <a:ext cx="1476021" cy="5143499"/>
          </a:xfrm>
          <a:custGeom>
            <a:avLst/>
            <a:gdLst>
              <a:gd name="connsiteX0" fmla="*/ 300919 w 1476021"/>
              <a:gd name="connsiteY0" fmla="*/ 0 h 5143499"/>
              <a:gd name="connsiteX1" fmla="*/ 1476021 w 1476021"/>
              <a:gd name="connsiteY1" fmla="*/ 0 h 5143499"/>
              <a:gd name="connsiteX2" fmla="*/ 1476021 w 1476021"/>
              <a:gd name="connsiteY2" fmla="*/ 5143499 h 5143499"/>
              <a:gd name="connsiteX3" fmla="*/ 226024 w 1476021"/>
              <a:gd name="connsiteY3" fmla="*/ 5143499 h 5143499"/>
              <a:gd name="connsiteX4" fmla="*/ 218884 w 1476021"/>
              <a:gd name="connsiteY4" fmla="*/ 5115884 h 5143499"/>
              <a:gd name="connsiteX5" fmla="*/ 293426 w 1476021"/>
              <a:gd name="connsiteY5" fmla="*/ 23514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021" h="5143499">
                <a:moveTo>
                  <a:pt x="300919" y="0"/>
                </a:moveTo>
                <a:lnTo>
                  <a:pt x="1476021" y="0"/>
                </a:lnTo>
                <a:lnTo>
                  <a:pt x="1476021" y="5143499"/>
                </a:lnTo>
                <a:lnTo>
                  <a:pt x="226024" y="5143499"/>
                </a:lnTo>
                <a:lnTo>
                  <a:pt x="218884" y="5115884"/>
                </a:lnTo>
                <a:cubicBezTo>
                  <a:pt x="-95989" y="3811209"/>
                  <a:pt x="-71144" y="1248788"/>
                  <a:pt x="293426" y="235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23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 (al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9CDC1-ECAE-8E08-FD83-DB323801B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11" name="Main Content">
            <a:extLst>
              <a:ext uri="{FF2B5EF4-FFF2-40B4-BE49-F238E27FC236}">
                <a16:creationId xmlns:a16="http://schemas.microsoft.com/office/drawing/2014/main" id="{2E65C1E9-460B-654D-0DA0-A450830E304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67BE6890-5D56-AF1C-D0AE-2D86303A08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389" y="357351"/>
            <a:ext cx="5142681" cy="4141073"/>
          </a:xfrm>
          <a:prstGeom prst="roundRect">
            <a:avLst>
              <a:gd name="adj" fmla="val 3110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0A65203-2D2E-6CBD-E306-BAB1F81690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7386864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 (alt 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4B4AD-81E7-CEC4-A044-365BBCC00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7" name="Main Content">
            <a:extLst>
              <a:ext uri="{FF2B5EF4-FFF2-40B4-BE49-F238E27FC236}">
                <a16:creationId xmlns:a16="http://schemas.microsoft.com/office/drawing/2014/main" id="{2279345E-574B-13EB-211A-DD8A2C3E4DB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EA5834-E7CE-35A1-32B2-7712A2A75E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44236CF-EE24-1D88-56F2-D93862CB2E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389" y="357351"/>
            <a:ext cx="5142681" cy="4141073"/>
          </a:xfrm>
          <a:prstGeom prst="roundRect">
            <a:avLst>
              <a:gd name="adj" fmla="val 3110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3462740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 (alt 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67385-4A77-BBAE-F61A-88DDF6D57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6"/>
          </a:xfrm>
          <a:prstGeom prst="rect">
            <a:avLst/>
          </a:prstGeom>
        </p:spPr>
      </p:pic>
      <p:sp>
        <p:nvSpPr>
          <p:cNvPr id="13" name="Main Content">
            <a:extLst>
              <a:ext uri="{FF2B5EF4-FFF2-40B4-BE49-F238E27FC236}">
                <a16:creationId xmlns:a16="http://schemas.microsoft.com/office/drawing/2014/main" id="{77125A54-6A71-D2C2-0B1B-404D132F9C4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5AC5E0-30DB-4487-863A-D64B4428BE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7E5B0A0-3D30-D9C4-34FC-41E3F46DD6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389" y="357351"/>
            <a:ext cx="5142681" cy="4141073"/>
          </a:xfrm>
          <a:prstGeom prst="roundRect">
            <a:avLst>
              <a:gd name="adj" fmla="val 3110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555684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text (horizont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1ED98-3496-CE43-0AF1-5124C1B0F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8" name="Main Content">
            <a:extLst>
              <a:ext uri="{FF2B5EF4-FFF2-40B4-BE49-F238E27FC236}">
                <a16:creationId xmlns:a16="http://schemas.microsoft.com/office/drawing/2014/main" id="{5DC3B50B-6088-54F0-54C1-3DFBC201867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7B7282E-DD43-D83D-AA88-5F9B738D7F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389" y="357352"/>
            <a:ext cx="5142681" cy="1982252"/>
          </a:xfrm>
          <a:prstGeom prst="roundRect">
            <a:avLst>
              <a:gd name="adj" fmla="val 712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76D8610A-7F39-C4A2-1BF2-A228F704306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638389" y="2516173"/>
            <a:ext cx="5142681" cy="1982252"/>
          </a:xfrm>
          <a:prstGeom prst="roundRect">
            <a:avLst>
              <a:gd name="adj" fmla="val 712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3F477D1-0E80-D7C8-AADE-7102E8EC94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185067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text (horizontal 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3D1EB-35B6-E309-EC04-ABB4C4690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8" name="Main Content">
            <a:extLst>
              <a:ext uri="{FF2B5EF4-FFF2-40B4-BE49-F238E27FC236}">
                <a16:creationId xmlns:a16="http://schemas.microsoft.com/office/drawing/2014/main" id="{A83EEE5C-ED12-D378-7E64-7AFE936A631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D01D569-B87F-71EF-E841-F6228D608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032740F-889F-6B2E-6205-9E12D5AF4A3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389" y="357352"/>
            <a:ext cx="5142681" cy="1982252"/>
          </a:xfrm>
          <a:prstGeom prst="roundRect">
            <a:avLst>
              <a:gd name="adj" fmla="val 712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53532E-884E-0B6D-7B21-A846E3AF9D1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638389" y="2516173"/>
            <a:ext cx="5142681" cy="1982252"/>
          </a:xfrm>
          <a:prstGeom prst="roundRect">
            <a:avLst>
              <a:gd name="adj" fmla="val 712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49103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images + text (horizontal 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67385-4A77-BBAE-F61A-88DDF6D57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6"/>
          </a:xfrm>
          <a:prstGeom prst="rect">
            <a:avLst/>
          </a:prstGeom>
        </p:spPr>
      </p:pic>
      <p:sp>
        <p:nvSpPr>
          <p:cNvPr id="7" name="Main Content">
            <a:extLst>
              <a:ext uri="{FF2B5EF4-FFF2-40B4-BE49-F238E27FC236}">
                <a16:creationId xmlns:a16="http://schemas.microsoft.com/office/drawing/2014/main" id="{83A62251-F821-0320-24AE-DE800159914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62558CBD-2071-D850-B520-4CE2A02F65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9BC009FE-806A-D64F-BD32-749F5969F7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389" y="357352"/>
            <a:ext cx="5142681" cy="1982252"/>
          </a:xfrm>
          <a:prstGeom prst="roundRect">
            <a:avLst>
              <a:gd name="adj" fmla="val 712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8FC03D1-2462-5623-2FA0-2368EAF43C0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638389" y="2516173"/>
            <a:ext cx="5142681" cy="1982252"/>
          </a:xfrm>
          <a:prstGeom prst="roundRect">
            <a:avLst>
              <a:gd name="adj" fmla="val 712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122227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images + text (vertic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1ED98-3496-CE43-0AF1-5124C1B0F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13" name="Main Content">
            <a:extLst>
              <a:ext uri="{FF2B5EF4-FFF2-40B4-BE49-F238E27FC236}">
                <a16:creationId xmlns:a16="http://schemas.microsoft.com/office/drawing/2014/main" id="{70E062FC-E1F4-FF3B-E91E-231F3FCFBC4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E987ED55-0949-85B8-BDB6-2B6335706B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1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12020CC1-982B-A6CA-E1EF-5070A6D3222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12478" y="357350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352B0DD-C6BD-981C-AFDB-7393310FB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483102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images + text (vertical 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1ED98-3496-CE43-0AF1-5124C1B0F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5" name="Main Content">
            <a:extLst>
              <a:ext uri="{FF2B5EF4-FFF2-40B4-BE49-F238E27FC236}">
                <a16:creationId xmlns:a16="http://schemas.microsoft.com/office/drawing/2014/main" id="{9DA0F245-5926-AF19-739C-1F21AF2B27D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E41BE94F-F96C-C9CC-9FC7-52D3C7D422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733B154-CFAD-6F9F-C418-9F9F64AA35A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1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6E98B8A-233A-9A06-E5F2-E4B467DD6CC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12478" y="357350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39914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images + text (vertical 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7EEB3-B413-93D2-E262-7F54AAC0FE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6"/>
          </a:xfrm>
          <a:prstGeom prst="rect">
            <a:avLst/>
          </a:prstGeom>
        </p:spPr>
      </p:pic>
      <p:sp>
        <p:nvSpPr>
          <p:cNvPr id="9" name="Main Content">
            <a:extLst>
              <a:ext uri="{FF2B5EF4-FFF2-40B4-BE49-F238E27FC236}">
                <a16:creationId xmlns:a16="http://schemas.microsoft.com/office/drawing/2014/main" id="{F8ACF822-6E5F-36DA-1FD9-AE7C7B67AB0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3F60CC2-9D79-B30C-3AD8-31767D12A8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118E7C-DE12-F38C-A8D9-7A528380E16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1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E3F47D0-C08D-4CDC-88EB-FC1D90F40D2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12478" y="357350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645008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1ED98-3496-CE43-0AF1-5124C1B0F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BAA8DAE4-7F07-1D6F-81D9-0E98D94DA4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75FD0E0C-62AA-3B33-3C43-F4E76965317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12478" y="357350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12641B3-FC20-DA05-415E-2BD7C14ABFF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38389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1" name="Main Content">
            <a:extLst>
              <a:ext uri="{FF2B5EF4-FFF2-40B4-BE49-F238E27FC236}">
                <a16:creationId xmlns:a16="http://schemas.microsoft.com/office/drawing/2014/main" id="{F5AA4E9C-9761-3205-C197-059D9812B4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973CFA1B-F5C5-D1A6-A1A5-CF3EE3C85D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29454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+ image (ink blue)">
    <p:bg>
      <p:bgPr>
        <a:gradFill>
          <a:gsLst>
            <a:gs pos="100000">
              <a:schemeClr val="tx2"/>
            </a:gs>
            <a:gs pos="49000">
              <a:srgbClr val="012955"/>
            </a:gs>
            <a:gs pos="0">
              <a:schemeClr val="tx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17EE5482-A7F0-4DCA-6D6F-88A53B5421D6}"/>
              </a:ext>
            </a:extLst>
          </p:cNvPr>
          <p:cNvSpPr/>
          <p:nvPr userDrawn="1"/>
        </p:nvSpPr>
        <p:spPr>
          <a:xfrm>
            <a:off x="7599878" y="1"/>
            <a:ext cx="1544122" cy="5143499"/>
          </a:xfrm>
          <a:custGeom>
            <a:avLst/>
            <a:gdLst>
              <a:gd name="connsiteX0" fmla="*/ 300919 w 1544122"/>
              <a:gd name="connsiteY0" fmla="*/ 0 h 5143499"/>
              <a:gd name="connsiteX1" fmla="*/ 1544122 w 1544122"/>
              <a:gd name="connsiteY1" fmla="*/ 0 h 5143499"/>
              <a:gd name="connsiteX2" fmla="*/ 1544122 w 1544122"/>
              <a:gd name="connsiteY2" fmla="*/ 5143499 h 5143499"/>
              <a:gd name="connsiteX3" fmla="*/ 226024 w 1544122"/>
              <a:gd name="connsiteY3" fmla="*/ 5143499 h 5143499"/>
              <a:gd name="connsiteX4" fmla="*/ 218884 w 1544122"/>
              <a:gd name="connsiteY4" fmla="*/ 5115883 h 5143499"/>
              <a:gd name="connsiteX5" fmla="*/ 293426 w 1544122"/>
              <a:gd name="connsiteY5" fmla="*/ 23513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4122" h="5143499">
                <a:moveTo>
                  <a:pt x="300919" y="0"/>
                </a:moveTo>
                <a:lnTo>
                  <a:pt x="1544122" y="0"/>
                </a:lnTo>
                <a:lnTo>
                  <a:pt x="1544122" y="5143499"/>
                </a:lnTo>
                <a:lnTo>
                  <a:pt x="226024" y="5143499"/>
                </a:lnTo>
                <a:lnTo>
                  <a:pt x="218884" y="5115883"/>
                </a:lnTo>
                <a:cubicBezTo>
                  <a:pt x="-95989" y="3811208"/>
                  <a:pt x="-71144" y="1248787"/>
                  <a:pt x="293426" y="23513"/>
                </a:cubicBezTo>
                <a:close/>
              </a:path>
            </a:pathLst>
          </a:custGeom>
          <a:solidFill>
            <a:srgbClr val="DBA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38C4316-A48E-AE92-BAF6-9BC4B99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4762060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Logo" descr="Southern New Hampshire University logo">
            <a:extLst>
              <a:ext uri="{FF2B5EF4-FFF2-40B4-BE49-F238E27FC236}">
                <a16:creationId xmlns:a16="http://schemas.microsoft.com/office/drawing/2014/main" id="{741B347A-7C7F-6F9F-C396-19619A3618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97" y="595612"/>
            <a:ext cx="3026822" cy="1312839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562EE8B8-AB7E-00E0-B4BE-BF18F762E576}"/>
              </a:ext>
            </a:extLst>
          </p:cNvPr>
          <p:cNvSpPr/>
          <p:nvPr userDrawn="1"/>
        </p:nvSpPr>
        <p:spPr>
          <a:xfrm>
            <a:off x="7667980" y="1"/>
            <a:ext cx="1476021" cy="5143499"/>
          </a:xfrm>
          <a:custGeom>
            <a:avLst/>
            <a:gdLst>
              <a:gd name="connsiteX0" fmla="*/ 300919 w 1476021"/>
              <a:gd name="connsiteY0" fmla="*/ 0 h 5143499"/>
              <a:gd name="connsiteX1" fmla="*/ 1476021 w 1476021"/>
              <a:gd name="connsiteY1" fmla="*/ 0 h 5143499"/>
              <a:gd name="connsiteX2" fmla="*/ 1476021 w 1476021"/>
              <a:gd name="connsiteY2" fmla="*/ 5143499 h 5143499"/>
              <a:gd name="connsiteX3" fmla="*/ 226024 w 1476021"/>
              <a:gd name="connsiteY3" fmla="*/ 5143499 h 5143499"/>
              <a:gd name="connsiteX4" fmla="*/ 218884 w 1476021"/>
              <a:gd name="connsiteY4" fmla="*/ 5115884 h 5143499"/>
              <a:gd name="connsiteX5" fmla="*/ 293426 w 1476021"/>
              <a:gd name="connsiteY5" fmla="*/ 23514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021" h="5143499">
                <a:moveTo>
                  <a:pt x="300919" y="0"/>
                </a:moveTo>
                <a:lnTo>
                  <a:pt x="1476021" y="0"/>
                </a:lnTo>
                <a:lnTo>
                  <a:pt x="1476021" y="5143499"/>
                </a:lnTo>
                <a:lnTo>
                  <a:pt x="226024" y="5143499"/>
                </a:lnTo>
                <a:lnTo>
                  <a:pt x="218884" y="5115884"/>
                </a:lnTo>
                <a:cubicBezTo>
                  <a:pt x="-95989" y="3811209"/>
                  <a:pt x="-71144" y="1248788"/>
                  <a:pt x="293426" y="235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8C7A2F5-A6A7-15AA-DE40-FBE56DB1EA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1954" y="1141021"/>
            <a:ext cx="2595846" cy="2839308"/>
          </a:xfrm>
          <a:prstGeom prst="roundRect">
            <a:avLst>
              <a:gd name="adj" fmla="val 3597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4DEBFBD-B914-0B65-83B5-6A46C790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5" y="3257340"/>
            <a:ext cx="4762060" cy="993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65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tex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1ED98-3496-CE43-0AF1-5124C1B0F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22" name="Main Content">
            <a:extLst>
              <a:ext uri="{FF2B5EF4-FFF2-40B4-BE49-F238E27FC236}">
                <a16:creationId xmlns:a16="http://schemas.microsoft.com/office/drawing/2014/main" id="{BE386C53-EA0F-ADB3-37D5-EF68EA7058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F3B8B70-6644-1E6B-C566-138CB7AABB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3D8FC83-F5DA-0128-77F8-81718C7497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F9B4933-8D50-E305-4B22-41BADA43486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12478" y="357350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D9DD55E5-CE42-5334-C5C6-E939532324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38389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269104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images + text (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7EEB3-B413-93D2-E262-7F54AAC0FE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6"/>
          </a:xfrm>
          <a:prstGeom prst="rect">
            <a:avLst/>
          </a:prstGeom>
        </p:spPr>
      </p:pic>
      <p:sp>
        <p:nvSpPr>
          <p:cNvPr id="17" name="Main Content">
            <a:extLst>
              <a:ext uri="{FF2B5EF4-FFF2-40B4-BE49-F238E27FC236}">
                <a16:creationId xmlns:a16="http://schemas.microsoft.com/office/drawing/2014/main" id="{7D96FC21-41CF-2351-9151-0DD54B03C51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93112E-4C5D-6891-A524-D5BF08D8CB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B40FC93-76A3-475E-D5D5-F435392D59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73DC64C-4C62-72E1-8E18-A726A0B3C28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12478" y="357350"/>
            <a:ext cx="2478016" cy="4141075"/>
          </a:xfrm>
          <a:prstGeom prst="roundRect">
            <a:avLst>
              <a:gd name="adj" fmla="val 5918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D2FE0C9-7262-7887-3D6B-CCFF3A1B3E3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38389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162493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1ED98-3496-CE43-0AF1-5124C1B0F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DB910D6C-0B84-D541-7F0E-39277F700B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09E5F414-BD2A-30D5-0089-DB9DCC2BF7A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38389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B413A614-1122-EAC7-0130-BB3F337766B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11769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CA23E147-BC7D-DBE5-558E-F9A847DF92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11768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6" name="Main Content">
            <a:extLst>
              <a:ext uri="{FF2B5EF4-FFF2-40B4-BE49-F238E27FC236}">
                <a16:creationId xmlns:a16="http://schemas.microsoft.com/office/drawing/2014/main" id="{72C73C9E-98A0-0541-A401-E113FF859A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410401A-D0A1-BB61-D3C3-9C9C75FF1E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627213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4 images + tex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1ED98-3496-CE43-0AF1-5124C1B0F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20" name="Main Content">
            <a:extLst>
              <a:ext uri="{FF2B5EF4-FFF2-40B4-BE49-F238E27FC236}">
                <a16:creationId xmlns:a16="http://schemas.microsoft.com/office/drawing/2014/main" id="{9CF5FBEB-0506-7C1F-47CC-78754420EE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4552EF9-6CAE-EE60-F32C-E7CB2AE0EC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96E374A3-F47D-623A-0433-224E587E3D0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42A9984B-036C-F5DB-CA4A-3E5ED0705BF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38389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1B095C2-662C-A0DD-2C82-DA5F372EA6E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11769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4B69B8E-E840-A37B-8328-24F5841DEFF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11768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6067648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4 images + text (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12A81-4DB3-7BC8-0D84-2B885CAA127E}"/>
              </a:ext>
            </a:extLst>
          </p:cNvPr>
          <p:cNvSpPr/>
          <p:nvPr userDrawn="1"/>
        </p:nvSpPr>
        <p:spPr>
          <a:xfrm>
            <a:off x="-1" y="0"/>
            <a:ext cx="3275463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7EEB3-B413-93D2-E262-7F54AAC0FE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6"/>
          </a:xfrm>
          <a:prstGeom prst="rect">
            <a:avLst/>
          </a:prstGeom>
        </p:spPr>
      </p:pic>
      <p:sp>
        <p:nvSpPr>
          <p:cNvPr id="19" name="Main Content">
            <a:extLst>
              <a:ext uri="{FF2B5EF4-FFF2-40B4-BE49-F238E27FC236}">
                <a16:creationId xmlns:a16="http://schemas.microsoft.com/office/drawing/2014/main" id="{845222A2-E5BD-57A7-0AC2-9F42B3875AC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2926" y="1490517"/>
            <a:ext cx="2569117" cy="30079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195E9838-5393-272B-C1AC-D98203FB90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927" y="274320"/>
            <a:ext cx="2569116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99F2366-1B38-5D26-2678-CDC11B51CD3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38390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F471124-55A7-5920-E8DB-11BEEB2608C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38389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BD33F6-636C-A5B4-8FDB-418820EE64B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11769" y="357352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B418892-51CD-4076-FDE6-ECE75485368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11768" y="2527831"/>
            <a:ext cx="2478016" cy="1970594"/>
          </a:xfrm>
          <a:prstGeom prst="roundRect">
            <a:avLst>
              <a:gd name="adj" fmla="val 6949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619887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5F37F4B-B277-3BEE-4739-FE33E87266E9}"/>
              </a:ext>
            </a:extLst>
          </p:cNvPr>
          <p:cNvSpPr/>
          <p:nvPr userDrawn="1"/>
        </p:nvSpPr>
        <p:spPr>
          <a:xfrm>
            <a:off x="0" y="0"/>
            <a:ext cx="9144000" cy="2876550"/>
          </a:xfrm>
          <a:custGeom>
            <a:avLst/>
            <a:gdLst>
              <a:gd name="connsiteX0" fmla="*/ 0 w 9144000"/>
              <a:gd name="connsiteY0" fmla="*/ 0 h 2876550"/>
              <a:gd name="connsiteX1" fmla="*/ 9144000 w 9144000"/>
              <a:gd name="connsiteY1" fmla="*/ 0 h 2876550"/>
              <a:gd name="connsiteX2" fmla="*/ 9144000 w 9144000"/>
              <a:gd name="connsiteY2" fmla="*/ 400050 h 2876550"/>
              <a:gd name="connsiteX3" fmla="*/ 9144000 w 9144000"/>
              <a:gd name="connsiteY3" fmla="*/ 1657350 h 2876550"/>
              <a:gd name="connsiteX4" fmla="*/ 9144000 w 9144000"/>
              <a:gd name="connsiteY4" fmla="*/ 2664454 h 2876550"/>
              <a:gd name="connsiteX5" fmla="*/ 8913553 w 9144000"/>
              <a:gd name="connsiteY5" fmla="*/ 2688296 h 2876550"/>
              <a:gd name="connsiteX6" fmla="*/ 4572000 w 9144000"/>
              <a:gd name="connsiteY6" fmla="*/ 2876550 h 2876550"/>
              <a:gd name="connsiteX7" fmla="*/ 230447 w 9144000"/>
              <a:gd name="connsiteY7" fmla="*/ 2688296 h 2876550"/>
              <a:gd name="connsiteX8" fmla="*/ 0 w 9144000"/>
              <a:gd name="connsiteY8" fmla="*/ 2664454 h 2876550"/>
              <a:gd name="connsiteX9" fmla="*/ 0 w 9144000"/>
              <a:gd name="connsiteY9" fmla="*/ 1657350 h 2876550"/>
              <a:gd name="connsiteX10" fmla="*/ 0 w 9144000"/>
              <a:gd name="connsiteY10" fmla="*/ 4000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876550">
                <a:moveTo>
                  <a:pt x="0" y="0"/>
                </a:moveTo>
                <a:lnTo>
                  <a:pt x="9144000" y="0"/>
                </a:lnTo>
                <a:lnTo>
                  <a:pt x="9144000" y="400050"/>
                </a:lnTo>
                <a:lnTo>
                  <a:pt x="9144000" y="1657350"/>
                </a:lnTo>
                <a:lnTo>
                  <a:pt x="9144000" y="2664454"/>
                </a:lnTo>
                <a:lnTo>
                  <a:pt x="8913553" y="2688296"/>
                </a:lnTo>
                <a:cubicBezTo>
                  <a:pt x="7579133" y="2809517"/>
                  <a:pt x="6112015" y="2876550"/>
                  <a:pt x="4572000" y="2876550"/>
                </a:cubicBezTo>
                <a:cubicBezTo>
                  <a:pt x="3031985" y="2876550"/>
                  <a:pt x="1564866" y="2809517"/>
                  <a:pt x="230447" y="2688296"/>
                </a:cubicBezTo>
                <a:lnTo>
                  <a:pt x="0" y="2664454"/>
                </a:lnTo>
                <a:lnTo>
                  <a:pt x="0" y="1657350"/>
                </a:lnTo>
                <a:lnTo>
                  <a:pt x="0" y="400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68477DFA-CA4A-BEFF-5EA9-AF7557AB8F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2930" y="1480007"/>
            <a:ext cx="2662297" cy="3003664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186CE181-6EEB-6163-F580-055B7574718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48571" y="1475761"/>
            <a:ext cx="2662297" cy="3007910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1B84219-7A1C-6445-BDD7-C43007BFD6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16978" y="1480007"/>
            <a:ext cx="2662297" cy="3003664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4698C43C-B736-CB68-F466-23DEDE1329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4696457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C3A93A11-2D2D-4E62-81B1-6D788D242603}"/>
              </a:ext>
            </a:extLst>
          </p:cNvPr>
          <p:cNvSpPr/>
          <p:nvPr userDrawn="1"/>
        </p:nvSpPr>
        <p:spPr>
          <a:xfrm>
            <a:off x="0" y="0"/>
            <a:ext cx="9144000" cy="2876550"/>
          </a:xfrm>
          <a:custGeom>
            <a:avLst/>
            <a:gdLst>
              <a:gd name="connsiteX0" fmla="*/ 0 w 9144000"/>
              <a:gd name="connsiteY0" fmla="*/ 0 h 2876550"/>
              <a:gd name="connsiteX1" fmla="*/ 9144000 w 9144000"/>
              <a:gd name="connsiteY1" fmla="*/ 0 h 2876550"/>
              <a:gd name="connsiteX2" fmla="*/ 9144000 w 9144000"/>
              <a:gd name="connsiteY2" fmla="*/ 400050 h 2876550"/>
              <a:gd name="connsiteX3" fmla="*/ 9144000 w 9144000"/>
              <a:gd name="connsiteY3" fmla="*/ 1657350 h 2876550"/>
              <a:gd name="connsiteX4" fmla="*/ 9144000 w 9144000"/>
              <a:gd name="connsiteY4" fmla="*/ 2664454 h 2876550"/>
              <a:gd name="connsiteX5" fmla="*/ 8913553 w 9144000"/>
              <a:gd name="connsiteY5" fmla="*/ 2688296 h 2876550"/>
              <a:gd name="connsiteX6" fmla="*/ 4572000 w 9144000"/>
              <a:gd name="connsiteY6" fmla="*/ 2876550 h 2876550"/>
              <a:gd name="connsiteX7" fmla="*/ 230447 w 9144000"/>
              <a:gd name="connsiteY7" fmla="*/ 2688296 h 2876550"/>
              <a:gd name="connsiteX8" fmla="*/ 0 w 9144000"/>
              <a:gd name="connsiteY8" fmla="*/ 2664454 h 2876550"/>
              <a:gd name="connsiteX9" fmla="*/ 0 w 9144000"/>
              <a:gd name="connsiteY9" fmla="*/ 1657350 h 2876550"/>
              <a:gd name="connsiteX10" fmla="*/ 0 w 9144000"/>
              <a:gd name="connsiteY10" fmla="*/ 4000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876550">
                <a:moveTo>
                  <a:pt x="0" y="0"/>
                </a:moveTo>
                <a:lnTo>
                  <a:pt x="9144000" y="0"/>
                </a:lnTo>
                <a:lnTo>
                  <a:pt x="9144000" y="400050"/>
                </a:lnTo>
                <a:lnTo>
                  <a:pt x="9144000" y="1657350"/>
                </a:lnTo>
                <a:lnTo>
                  <a:pt x="9144000" y="2664454"/>
                </a:lnTo>
                <a:lnTo>
                  <a:pt x="8913553" y="2688296"/>
                </a:lnTo>
                <a:cubicBezTo>
                  <a:pt x="7579133" y="2809517"/>
                  <a:pt x="6112015" y="2876550"/>
                  <a:pt x="4572000" y="2876550"/>
                </a:cubicBezTo>
                <a:cubicBezTo>
                  <a:pt x="3031985" y="2876550"/>
                  <a:pt x="1564866" y="2809517"/>
                  <a:pt x="230447" y="2688296"/>
                </a:cubicBezTo>
                <a:lnTo>
                  <a:pt x="0" y="2664454"/>
                </a:lnTo>
                <a:lnTo>
                  <a:pt x="0" y="1657350"/>
                </a:lnTo>
                <a:lnTo>
                  <a:pt x="0" y="4000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76182B9-7DD7-24A1-E8B7-7598569B85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3CC325E-7827-1970-0DB9-8D7ABF1D64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2930" y="1480007"/>
            <a:ext cx="2662297" cy="3003664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48DBBF9-5D83-D0A7-47BD-6D10415A46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48571" y="1475761"/>
            <a:ext cx="2662297" cy="3007910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8299813-FF21-E63A-1139-E60CF37D5F5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16978" y="1480007"/>
            <a:ext cx="2662297" cy="3003664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6344512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91BA57B5-003E-5312-5CFD-745BF85A9A41}"/>
              </a:ext>
            </a:extLst>
          </p:cNvPr>
          <p:cNvSpPr/>
          <p:nvPr userDrawn="1"/>
        </p:nvSpPr>
        <p:spPr>
          <a:xfrm>
            <a:off x="0" y="0"/>
            <a:ext cx="9144000" cy="2876550"/>
          </a:xfrm>
          <a:custGeom>
            <a:avLst/>
            <a:gdLst>
              <a:gd name="connsiteX0" fmla="*/ 0 w 9144000"/>
              <a:gd name="connsiteY0" fmla="*/ 0 h 2876550"/>
              <a:gd name="connsiteX1" fmla="*/ 9144000 w 9144000"/>
              <a:gd name="connsiteY1" fmla="*/ 0 h 2876550"/>
              <a:gd name="connsiteX2" fmla="*/ 9144000 w 9144000"/>
              <a:gd name="connsiteY2" fmla="*/ 400050 h 2876550"/>
              <a:gd name="connsiteX3" fmla="*/ 9144000 w 9144000"/>
              <a:gd name="connsiteY3" fmla="*/ 1657350 h 2876550"/>
              <a:gd name="connsiteX4" fmla="*/ 9144000 w 9144000"/>
              <a:gd name="connsiteY4" fmla="*/ 2664454 h 2876550"/>
              <a:gd name="connsiteX5" fmla="*/ 8913553 w 9144000"/>
              <a:gd name="connsiteY5" fmla="*/ 2688296 h 2876550"/>
              <a:gd name="connsiteX6" fmla="*/ 4572000 w 9144000"/>
              <a:gd name="connsiteY6" fmla="*/ 2876550 h 2876550"/>
              <a:gd name="connsiteX7" fmla="*/ 230447 w 9144000"/>
              <a:gd name="connsiteY7" fmla="*/ 2688296 h 2876550"/>
              <a:gd name="connsiteX8" fmla="*/ 0 w 9144000"/>
              <a:gd name="connsiteY8" fmla="*/ 2664454 h 2876550"/>
              <a:gd name="connsiteX9" fmla="*/ 0 w 9144000"/>
              <a:gd name="connsiteY9" fmla="*/ 1657350 h 2876550"/>
              <a:gd name="connsiteX10" fmla="*/ 0 w 9144000"/>
              <a:gd name="connsiteY10" fmla="*/ 4000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876550">
                <a:moveTo>
                  <a:pt x="0" y="0"/>
                </a:moveTo>
                <a:lnTo>
                  <a:pt x="9144000" y="0"/>
                </a:lnTo>
                <a:lnTo>
                  <a:pt x="9144000" y="400050"/>
                </a:lnTo>
                <a:lnTo>
                  <a:pt x="9144000" y="1657350"/>
                </a:lnTo>
                <a:lnTo>
                  <a:pt x="9144000" y="2664454"/>
                </a:lnTo>
                <a:lnTo>
                  <a:pt x="8913553" y="2688296"/>
                </a:lnTo>
                <a:cubicBezTo>
                  <a:pt x="7579133" y="2809517"/>
                  <a:pt x="6112015" y="2876550"/>
                  <a:pt x="4572000" y="2876550"/>
                </a:cubicBezTo>
                <a:cubicBezTo>
                  <a:pt x="3031985" y="2876550"/>
                  <a:pt x="1564866" y="2809517"/>
                  <a:pt x="230447" y="2688296"/>
                </a:cubicBezTo>
                <a:lnTo>
                  <a:pt x="0" y="2664454"/>
                </a:lnTo>
                <a:lnTo>
                  <a:pt x="0" y="1657350"/>
                </a:lnTo>
                <a:lnTo>
                  <a:pt x="0" y="400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7E436489-A573-0F77-0432-F2D0AB07AE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9BB9FE8-5ABC-7BAA-817A-4555B0D72B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2930" y="1480007"/>
            <a:ext cx="2662297" cy="3003664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9EACE4-7818-6194-370D-83EA646CB4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48571" y="1475761"/>
            <a:ext cx="2662297" cy="3007910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552E37F-9EDB-A061-C85D-93E32307E8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16978" y="1480007"/>
            <a:ext cx="2662297" cy="3003664"/>
          </a:xfrm>
          <a:prstGeom prst="roundRect">
            <a:avLst>
              <a:gd name="adj" fmla="val 5571"/>
            </a:avLst>
          </a:prstGeom>
          <a:solidFill>
            <a:schemeClr val="bg1"/>
          </a:solidFill>
          <a:effectLst>
            <a:outerShdw blurRad="77882" dist="38100" dir="2700000" algn="tl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 marL="0" indent="0" algn="l">
              <a:buNone/>
              <a:defRPr sz="1600"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597539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eak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EF50385-D4AE-0DA9-1964-2E6A64C16F40}"/>
              </a:ext>
            </a:extLst>
          </p:cNvPr>
          <p:cNvSpPr/>
          <p:nvPr userDrawn="1"/>
        </p:nvSpPr>
        <p:spPr>
          <a:xfrm>
            <a:off x="0" y="2667000"/>
            <a:ext cx="9144000" cy="2476500"/>
          </a:xfrm>
          <a:custGeom>
            <a:avLst/>
            <a:gdLst>
              <a:gd name="connsiteX0" fmla="*/ 4572000 w 9144000"/>
              <a:gd name="connsiteY0" fmla="*/ 0 h 2476500"/>
              <a:gd name="connsiteX1" fmla="*/ 8913553 w 9144000"/>
              <a:gd name="connsiteY1" fmla="*/ 188254 h 2476500"/>
              <a:gd name="connsiteX2" fmla="*/ 9144000 w 9144000"/>
              <a:gd name="connsiteY2" fmla="*/ 212096 h 2476500"/>
              <a:gd name="connsiteX3" fmla="*/ 9144000 w 9144000"/>
              <a:gd name="connsiteY3" fmla="*/ 2476500 h 2476500"/>
              <a:gd name="connsiteX4" fmla="*/ 0 w 9144000"/>
              <a:gd name="connsiteY4" fmla="*/ 2476500 h 2476500"/>
              <a:gd name="connsiteX5" fmla="*/ 0 w 9144000"/>
              <a:gd name="connsiteY5" fmla="*/ 212096 h 2476500"/>
              <a:gd name="connsiteX6" fmla="*/ 230447 w 9144000"/>
              <a:gd name="connsiteY6" fmla="*/ 188254 h 2476500"/>
              <a:gd name="connsiteX7" fmla="*/ 4572000 w 91440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476500">
                <a:moveTo>
                  <a:pt x="4572000" y="0"/>
                </a:moveTo>
                <a:cubicBezTo>
                  <a:pt x="6112015" y="0"/>
                  <a:pt x="7579134" y="67033"/>
                  <a:pt x="8913553" y="188254"/>
                </a:cubicBezTo>
                <a:lnTo>
                  <a:pt x="9144000" y="212096"/>
                </a:lnTo>
                <a:lnTo>
                  <a:pt x="9144000" y="2476500"/>
                </a:lnTo>
                <a:lnTo>
                  <a:pt x="0" y="2476500"/>
                </a:lnTo>
                <a:lnTo>
                  <a:pt x="0" y="212096"/>
                </a:lnTo>
                <a:lnTo>
                  <a:pt x="230447" y="188254"/>
                </a:lnTo>
                <a:cubicBezTo>
                  <a:pt x="1564867" y="67033"/>
                  <a:pt x="3031985" y="0"/>
                  <a:pt x="45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B63D40-058E-AA71-F28C-1B56B4AD88DB}"/>
              </a:ext>
            </a:extLst>
          </p:cNvPr>
          <p:cNvGrpSpPr/>
          <p:nvPr userDrawn="1"/>
        </p:nvGrpSpPr>
        <p:grpSpPr>
          <a:xfrm>
            <a:off x="2743200" y="1498862"/>
            <a:ext cx="3657600" cy="3020171"/>
            <a:chOff x="2743200" y="1498862"/>
            <a:chExt cx="3657600" cy="3020171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DE35D7-478B-4DF5-2C56-31D6ACE39AA9}"/>
                </a:ext>
              </a:extLst>
            </p:cNvPr>
            <p:cNvSpPr/>
            <p:nvPr userDrawn="1"/>
          </p:nvSpPr>
          <p:spPr>
            <a:xfrm>
              <a:off x="3930978" y="1498862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DB11B47-E86E-0435-85C2-DE1747AA2F45}"/>
                </a:ext>
              </a:extLst>
            </p:cNvPr>
            <p:cNvSpPr/>
            <p:nvPr userDrawn="1"/>
          </p:nvSpPr>
          <p:spPr>
            <a:xfrm>
              <a:off x="2743200" y="2063059"/>
              <a:ext cx="365760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D5070C6-4CBE-2B15-7457-961C873B4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18407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1BCCC-A7B8-2182-B7B1-447CB5525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18603-6BA9-0B9F-9161-96BB84DFCA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74157" y="3532302"/>
            <a:ext cx="3195686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76B9ED7-65E3-B4F9-98DE-645B8D94B9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74157" y="2935794"/>
            <a:ext cx="3195686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01BA1C8-6CF3-857F-CD7A-5C0051E4FF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927" y="274320"/>
            <a:ext cx="8408004" cy="99417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8971D-D056-6E59-9B83-DFE7278160C5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02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eaker (yellow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4AEE5F7-B40D-3607-D2D4-9C070C6B4542}"/>
              </a:ext>
            </a:extLst>
          </p:cNvPr>
          <p:cNvSpPr/>
          <p:nvPr userDrawn="1"/>
        </p:nvSpPr>
        <p:spPr>
          <a:xfrm>
            <a:off x="0" y="2667000"/>
            <a:ext cx="9144000" cy="2476500"/>
          </a:xfrm>
          <a:custGeom>
            <a:avLst/>
            <a:gdLst>
              <a:gd name="connsiteX0" fmla="*/ 4572000 w 9144000"/>
              <a:gd name="connsiteY0" fmla="*/ 0 h 2476500"/>
              <a:gd name="connsiteX1" fmla="*/ 8913553 w 9144000"/>
              <a:gd name="connsiteY1" fmla="*/ 188254 h 2476500"/>
              <a:gd name="connsiteX2" fmla="*/ 9144000 w 9144000"/>
              <a:gd name="connsiteY2" fmla="*/ 212096 h 2476500"/>
              <a:gd name="connsiteX3" fmla="*/ 9144000 w 9144000"/>
              <a:gd name="connsiteY3" fmla="*/ 2476500 h 2476500"/>
              <a:gd name="connsiteX4" fmla="*/ 0 w 9144000"/>
              <a:gd name="connsiteY4" fmla="*/ 2476500 h 2476500"/>
              <a:gd name="connsiteX5" fmla="*/ 0 w 9144000"/>
              <a:gd name="connsiteY5" fmla="*/ 212096 h 2476500"/>
              <a:gd name="connsiteX6" fmla="*/ 230447 w 9144000"/>
              <a:gd name="connsiteY6" fmla="*/ 188254 h 2476500"/>
              <a:gd name="connsiteX7" fmla="*/ 4572000 w 91440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476500">
                <a:moveTo>
                  <a:pt x="4572000" y="0"/>
                </a:moveTo>
                <a:cubicBezTo>
                  <a:pt x="6112015" y="0"/>
                  <a:pt x="7579134" y="67033"/>
                  <a:pt x="8913553" y="188254"/>
                </a:cubicBezTo>
                <a:lnTo>
                  <a:pt x="9144000" y="212096"/>
                </a:lnTo>
                <a:lnTo>
                  <a:pt x="9144000" y="2476500"/>
                </a:lnTo>
                <a:lnTo>
                  <a:pt x="0" y="2476500"/>
                </a:lnTo>
                <a:lnTo>
                  <a:pt x="0" y="212096"/>
                </a:lnTo>
                <a:lnTo>
                  <a:pt x="230447" y="188254"/>
                </a:lnTo>
                <a:cubicBezTo>
                  <a:pt x="1564867" y="67033"/>
                  <a:pt x="3031985" y="0"/>
                  <a:pt x="45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1BCCC-A7B8-2182-B7B1-447CB5525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01BA1C8-6CF3-857F-CD7A-5C0051E4FF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789AE-54AF-E1CA-4E62-36EA7DE3ADBF}"/>
              </a:ext>
            </a:extLst>
          </p:cNvPr>
          <p:cNvGrpSpPr/>
          <p:nvPr userDrawn="1"/>
        </p:nvGrpSpPr>
        <p:grpSpPr>
          <a:xfrm>
            <a:off x="2743200" y="1498862"/>
            <a:ext cx="3657600" cy="3020171"/>
            <a:chOff x="2743200" y="1498862"/>
            <a:chExt cx="3657600" cy="3020171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ACDD5B-9000-FFB2-BC6F-57DA86333D98}"/>
                </a:ext>
              </a:extLst>
            </p:cNvPr>
            <p:cNvSpPr/>
            <p:nvPr userDrawn="1"/>
          </p:nvSpPr>
          <p:spPr>
            <a:xfrm>
              <a:off x="3930978" y="1498862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8B3E564-A4A0-7000-0759-BEEFB407ECB1}"/>
                </a:ext>
              </a:extLst>
            </p:cNvPr>
            <p:cNvSpPr/>
            <p:nvPr userDrawn="1"/>
          </p:nvSpPr>
          <p:spPr>
            <a:xfrm>
              <a:off x="2743200" y="2063059"/>
              <a:ext cx="365760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36C8F36C-7935-FE20-507A-4BEA07A337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18407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8710673-55DA-38C2-BDDE-D3F333D803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74157" y="3532302"/>
            <a:ext cx="3195686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8F0A2158-D43D-B9AB-D867-BCDEAA37AE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74157" y="2935794"/>
            <a:ext cx="3195686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E2B32-2147-2915-21E1-FC0188F6898F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blue">
    <p:bg>
      <p:bgPr>
        <a:gradFill>
          <a:gsLst>
            <a:gs pos="100000">
              <a:schemeClr val="tx2"/>
            </a:gs>
            <a:gs pos="49000">
              <a:srgbClr val="012955"/>
            </a:gs>
            <a:gs pos="0">
              <a:schemeClr val="tx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338C4316-A48E-AE92-BAF6-9BC4B99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C189000D-706D-E174-920E-2A791842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Logo" descr="Southern New Hampshire University logo">
            <a:extLst>
              <a:ext uri="{FF2B5EF4-FFF2-40B4-BE49-F238E27FC236}">
                <a16:creationId xmlns:a16="http://schemas.microsoft.com/office/drawing/2014/main" id="{4F034D7D-E8D3-ACF4-38BC-90CAE89D7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3598" y="4129406"/>
            <a:ext cx="2108199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47921-26A2-0BB7-443C-3285B5CAD153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rgbClr val="DBA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39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eaker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AAADB478-05BF-0594-8883-E20251081B27}"/>
              </a:ext>
            </a:extLst>
          </p:cNvPr>
          <p:cNvSpPr/>
          <p:nvPr userDrawn="1"/>
        </p:nvSpPr>
        <p:spPr>
          <a:xfrm>
            <a:off x="0" y="2667000"/>
            <a:ext cx="9144000" cy="2476500"/>
          </a:xfrm>
          <a:custGeom>
            <a:avLst/>
            <a:gdLst>
              <a:gd name="connsiteX0" fmla="*/ 4572000 w 9144000"/>
              <a:gd name="connsiteY0" fmla="*/ 0 h 2476500"/>
              <a:gd name="connsiteX1" fmla="*/ 8913553 w 9144000"/>
              <a:gd name="connsiteY1" fmla="*/ 188254 h 2476500"/>
              <a:gd name="connsiteX2" fmla="*/ 9144000 w 9144000"/>
              <a:gd name="connsiteY2" fmla="*/ 212096 h 2476500"/>
              <a:gd name="connsiteX3" fmla="*/ 9144000 w 9144000"/>
              <a:gd name="connsiteY3" fmla="*/ 2476500 h 2476500"/>
              <a:gd name="connsiteX4" fmla="*/ 0 w 9144000"/>
              <a:gd name="connsiteY4" fmla="*/ 2476500 h 2476500"/>
              <a:gd name="connsiteX5" fmla="*/ 0 w 9144000"/>
              <a:gd name="connsiteY5" fmla="*/ 212096 h 2476500"/>
              <a:gd name="connsiteX6" fmla="*/ 230447 w 9144000"/>
              <a:gd name="connsiteY6" fmla="*/ 188254 h 2476500"/>
              <a:gd name="connsiteX7" fmla="*/ 4572000 w 91440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476500">
                <a:moveTo>
                  <a:pt x="4572000" y="0"/>
                </a:moveTo>
                <a:cubicBezTo>
                  <a:pt x="6112015" y="0"/>
                  <a:pt x="7579134" y="67033"/>
                  <a:pt x="8913553" y="188254"/>
                </a:cubicBezTo>
                <a:lnTo>
                  <a:pt x="9144000" y="212096"/>
                </a:lnTo>
                <a:lnTo>
                  <a:pt x="9144000" y="2476500"/>
                </a:lnTo>
                <a:lnTo>
                  <a:pt x="0" y="2476500"/>
                </a:lnTo>
                <a:lnTo>
                  <a:pt x="0" y="212096"/>
                </a:lnTo>
                <a:lnTo>
                  <a:pt x="230447" y="188254"/>
                </a:lnTo>
                <a:cubicBezTo>
                  <a:pt x="1564867" y="67033"/>
                  <a:pt x="3031985" y="0"/>
                  <a:pt x="45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BADC66-2044-1B4D-3565-1BC030CD85E4}"/>
              </a:ext>
            </a:extLst>
          </p:cNvPr>
          <p:cNvGrpSpPr/>
          <p:nvPr userDrawn="1"/>
        </p:nvGrpSpPr>
        <p:grpSpPr>
          <a:xfrm>
            <a:off x="4572000" y="1498666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22ACBF-58BE-1D9C-5B49-DB339660B1BC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404AC1E-84FB-C89A-3B3D-FB25063AACCE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AE1C33F3-33E6-4B74-5B5F-41504CDDE2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78391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1BCCC-A7B8-2182-B7B1-447CB5525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18603-6BA9-0B9F-9161-96BB84DFCA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90584" y="3532302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76B9ED7-65E3-B4F9-98DE-645B8D94B9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0584" y="2935794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01BA1C8-6CF3-857F-CD7A-5C0051E4FF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0DE5E8ED-2666-234E-2087-3E22DE8A78A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181603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411B0-1233-E942-351F-5689D238CA58}"/>
              </a:ext>
            </a:extLst>
          </p:cNvPr>
          <p:cNvGrpSpPr/>
          <p:nvPr userDrawn="1"/>
        </p:nvGrpSpPr>
        <p:grpSpPr>
          <a:xfrm>
            <a:off x="1783234" y="1500237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030AEA-CACF-0300-E70B-119BA623A99A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C95C857-304B-8A26-F24B-B12392DC87FE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1FE3486-D7B9-BB91-933C-F143B2F3B2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01818" y="3533873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93093DE1-B51A-D9CA-82ED-EEBABE664F4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01818" y="2937365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45" name="Picture Placeholder 14">
            <a:extLst>
              <a:ext uri="{FF2B5EF4-FFF2-40B4-BE49-F238E27FC236}">
                <a16:creationId xmlns:a16="http://schemas.microsoft.com/office/drawing/2014/main" id="{CF91FA2D-F6D2-FC2B-0229-479EF43D7E9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392837" y="1490827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7B9F17-2C9B-B875-6C29-7D54821F37F1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247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eakers (yellow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6429A67-E85B-FE76-5929-812F4BE04B0F}"/>
              </a:ext>
            </a:extLst>
          </p:cNvPr>
          <p:cNvSpPr/>
          <p:nvPr userDrawn="1"/>
        </p:nvSpPr>
        <p:spPr>
          <a:xfrm>
            <a:off x="0" y="2667000"/>
            <a:ext cx="9144000" cy="2476500"/>
          </a:xfrm>
          <a:custGeom>
            <a:avLst/>
            <a:gdLst>
              <a:gd name="connsiteX0" fmla="*/ 4572000 w 9144000"/>
              <a:gd name="connsiteY0" fmla="*/ 0 h 2476500"/>
              <a:gd name="connsiteX1" fmla="*/ 8913553 w 9144000"/>
              <a:gd name="connsiteY1" fmla="*/ 188254 h 2476500"/>
              <a:gd name="connsiteX2" fmla="*/ 9144000 w 9144000"/>
              <a:gd name="connsiteY2" fmla="*/ 212096 h 2476500"/>
              <a:gd name="connsiteX3" fmla="*/ 9144000 w 9144000"/>
              <a:gd name="connsiteY3" fmla="*/ 2476500 h 2476500"/>
              <a:gd name="connsiteX4" fmla="*/ 0 w 9144000"/>
              <a:gd name="connsiteY4" fmla="*/ 2476500 h 2476500"/>
              <a:gd name="connsiteX5" fmla="*/ 0 w 9144000"/>
              <a:gd name="connsiteY5" fmla="*/ 212096 h 2476500"/>
              <a:gd name="connsiteX6" fmla="*/ 230447 w 9144000"/>
              <a:gd name="connsiteY6" fmla="*/ 188254 h 2476500"/>
              <a:gd name="connsiteX7" fmla="*/ 4572000 w 91440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476500">
                <a:moveTo>
                  <a:pt x="4572000" y="0"/>
                </a:moveTo>
                <a:cubicBezTo>
                  <a:pt x="6112015" y="0"/>
                  <a:pt x="7579134" y="67033"/>
                  <a:pt x="8913553" y="188254"/>
                </a:cubicBezTo>
                <a:lnTo>
                  <a:pt x="9144000" y="212096"/>
                </a:lnTo>
                <a:lnTo>
                  <a:pt x="9144000" y="2476500"/>
                </a:lnTo>
                <a:lnTo>
                  <a:pt x="0" y="2476500"/>
                </a:lnTo>
                <a:lnTo>
                  <a:pt x="0" y="212096"/>
                </a:lnTo>
                <a:lnTo>
                  <a:pt x="230447" y="188254"/>
                </a:lnTo>
                <a:cubicBezTo>
                  <a:pt x="1564867" y="67033"/>
                  <a:pt x="3031985" y="0"/>
                  <a:pt x="45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1BCCC-A7B8-2182-B7B1-447CB5525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01BA1C8-6CF3-857F-CD7A-5C0051E4FF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88871D-41D2-92CA-0222-23FE8B4B6B09}"/>
              </a:ext>
            </a:extLst>
          </p:cNvPr>
          <p:cNvGrpSpPr/>
          <p:nvPr userDrawn="1"/>
        </p:nvGrpSpPr>
        <p:grpSpPr>
          <a:xfrm>
            <a:off x="4572000" y="1498666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583C7E-A7CF-3F9A-32DE-5916B849F468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C34C607-460D-629C-B226-3A86E9701CD4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F5228421-EF97-E817-E427-20F6551E33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78391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E7C24E1-A73D-6C56-6B53-2BF92A05F7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90584" y="3532302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92668F8-6EFB-6D5C-67CF-28026D1C3A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0584" y="2935794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78DE6FDD-5FDE-36BF-2E2C-FCEB96F5D7E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181603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F2BBEC-5BB9-5001-2DDC-91017EE3B043}"/>
              </a:ext>
            </a:extLst>
          </p:cNvPr>
          <p:cNvGrpSpPr/>
          <p:nvPr userDrawn="1"/>
        </p:nvGrpSpPr>
        <p:grpSpPr>
          <a:xfrm>
            <a:off x="1783234" y="1500237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A6B6EC-1E6F-E3C6-E788-8766F7CA527E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132F5D-E540-D572-AF61-DB8C1F628116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65CB936-FD84-6F78-6161-4D6B99A642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01818" y="3533873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289C0E9-46DA-DBA8-9EB0-2FD85C751B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01818" y="2937365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141EDF2C-A3C1-4569-FBAB-67312DBC919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392837" y="1490827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974E8E-AB9D-B211-BF10-1616EE27F5A2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603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213C044-EE19-A770-68A8-63A3E730C2D1}"/>
              </a:ext>
            </a:extLst>
          </p:cNvPr>
          <p:cNvSpPr/>
          <p:nvPr userDrawn="1"/>
        </p:nvSpPr>
        <p:spPr>
          <a:xfrm>
            <a:off x="0" y="2667000"/>
            <a:ext cx="9144000" cy="2476500"/>
          </a:xfrm>
          <a:custGeom>
            <a:avLst/>
            <a:gdLst>
              <a:gd name="connsiteX0" fmla="*/ 4572000 w 9144000"/>
              <a:gd name="connsiteY0" fmla="*/ 0 h 2476500"/>
              <a:gd name="connsiteX1" fmla="*/ 8913553 w 9144000"/>
              <a:gd name="connsiteY1" fmla="*/ 188254 h 2476500"/>
              <a:gd name="connsiteX2" fmla="*/ 9144000 w 9144000"/>
              <a:gd name="connsiteY2" fmla="*/ 212096 h 2476500"/>
              <a:gd name="connsiteX3" fmla="*/ 9144000 w 9144000"/>
              <a:gd name="connsiteY3" fmla="*/ 2476500 h 2476500"/>
              <a:gd name="connsiteX4" fmla="*/ 0 w 9144000"/>
              <a:gd name="connsiteY4" fmla="*/ 2476500 h 2476500"/>
              <a:gd name="connsiteX5" fmla="*/ 0 w 9144000"/>
              <a:gd name="connsiteY5" fmla="*/ 212096 h 2476500"/>
              <a:gd name="connsiteX6" fmla="*/ 230447 w 9144000"/>
              <a:gd name="connsiteY6" fmla="*/ 188254 h 2476500"/>
              <a:gd name="connsiteX7" fmla="*/ 4572000 w 91440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476500">
                <a:moveTo>
                  <a:pt x="4572000" y="0"/>
                </a:moveTo>
                <a:cubicBezTo>
                  <a:pt x="6112015" y="0"/>
                  <a:pt x="7579134" y="67033"/>
                  <a:pt x="8913553" y="188254"/>
                </a:cubicBezTo>
                <a:lnTo>
                  <a:pt x="9144000" y="212096"/>
                </a:lnTo>
                <a:lnTo>
                  <a:pt x="9144000" y="2476500"/>
                </a:lnTo>
                <a:lnTo>
                  <a:pt x="0" y="2476500"/>
                </a:lnTo>
                <a:lnTo>
                  <a:pt x="0" y="212096"/>
                </a:lnTo>
                <a:lnTo>
                  <a:pt x="230447" y="188254"/>
                </a:lnTo>
                <a:cubicBezTo>
                  <a:pt x="1564867" y="67033"/>
                  <a:pt x="3031985" y="0"/>
                  <a:pt x="45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1BCCC-A7B8-2182-B7B1-447CB5525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01BA1C8-6CF3-857F-CD7A-5C0051E4FF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3DC9F-8D9C-2178-9827-9F9133E56565}"/>
              </a:ext>
            </a:extLst>
          </p:cNvPr>
          <p:cNvGrpSpPr/>
          <p:nvPr userDrawn="1"/>
        </p:nvGrpSpPr>
        <p:grpSpPr>
          <a:xfrm>
            <a:off x="3289955" y="1498666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BF707F-1A10-12BD-D113-D47F69CBF3A8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B61EE89-75D5-087F-03FF-8091BF92DC35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Picture Placeholder 14">
            <a:extLst>
              <a:ext uri="{FF2B5EF4-FFF2-40B4-BE49-F238E27FC236}">
                <a16:creationId xmlns:a16="http://schemas.microsoft.com/office/drawing/2014/main" id="{1EA40ACF-927F-5E52-858E-D0B6E035544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896346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C35BA4C-477B-6D0B-67BB-80E405E98E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8539" y="3532302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78E4F079-0BDA-7494-34C3-EB126AEBA2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508539" y="2935794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7" name="Picture Placeholder 14">
            <a:extLst>
              <a:ext uri="{FF2B5EF4-FFF2-40B4-BE49-F238E27FC236}">
                <a16:creationId xmlns:a16="http://schemas.microsoft.com/office/drawing/2014/main" id="{B209E045-A02B-37D9-B086-48481D3F557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899558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7009AD-FACD-B36B-6650-F212E8106518}"/>
              </a:ext>
            </a:extLst>
          </p:cNvPr>
          <p:cNvGrpSpPr/>
          <p:nvPr userDrawn="1"/>
        </p:nvGrpSpPr>
        <p:grpSpPr>
          <a:xfrm>
            <a:off x="501189" y="1500237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3C612E0-B134-A874-2287-2EB64D91CFE1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C43A5CA7-FE3B-D45C-E330-0B07F3E47FAA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F73F86A0-3524-A362-6421-057FC74C1C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9773" y="3533873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834B1C64-0F14-CC64-B9F1-045130663DB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9773" y="2937365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43" name="Picture Placeholder 14">
            <a:extLst>
              <a:ext uri="{FF2B5EF4-FFF2-40B4-BE49-F238E27FC236}">
                <a16:creationId xmlns:a16="http://schemas.microsoft.com/office/drawing/2014/main" id="{8F1507D1-67BC-3C8B-6B9A-1E39DF80554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110792" y="1490827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DE4F77-8815-4255-F69C-E45F62DC16A4}"/>
              </a:ext>
            </a:extLst>
          </p:cNvPr>
          <p:cNvGrpSpPr/>
          <p:nvPr userDrawn="1"/>
        </p:nvGrpSpPr>
        <p:grpSpPr>
          <a:xfrm>
            <a:off x="6081859" y="1500237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0BD3ED3-9F7B-9B13-1397-03A1ABEA8CC6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D01D872-5FAA-8068-EAAE-99900B27B358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6F606C1E-FF12-C7DD-C072-289A13CB725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0443" y="3533873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6E3C97AD-5C2F-E31F-7BA1-6DF79644D7E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00443" y="2937365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Picture Placeholder 14">
            <a:extLst>
              <a:ext uri="{FF2B5EF4-FFF2-40B4-BE49-F238E27FC236}">
                <a16:creationId xmlns:a16="http://schemas.microsoft.com/office/drawing/2014/main" id="{EF7A148F-FE65-3B39-CEB4-C77BE6C7E3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91462" y="1490827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C43714-6474-5F22-5EC3-6B2F01762ABF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yellow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CC69F6C0-9469-80D4-1AFF-0CC5B7F18C63}"/>
              </a:ext>
            </a:extLst>
          </p:cNvPr>
          <p:cNvSpPr/>
          <p:nvPr userDrawn="1"/>
        </p:nvSpPr>
        <p:spPr>
          <a:xfrm>
            <a:off x="0" y="2667000"/>
            <a:ext cx="9144000" cy="2476500"/>
          </a:xfrm>
          <a:custGeom>
            <a:avLst/>
            <a:gdLst>
              <a:gd name="connsiteX0" fmla="*/ 4572000 w 9144000"/>
              <a:gd name="connsiteY0" fmla="*/ 0 h 2476500"/>
              <a:gd name="connsiteX1" fmla="*/ 8913553 w 9144000"/>
              <a:gd name="connsiteY1" fmla="*/ 188254 h 2476500"/>
              <a:gd name="connsiteX2" fmla="*/ 9144000 w 9144000"/>
              <a:gd name="connsiteY2" fmla="*/ 212096 h 2476500"/>
              <a:gd name="connsiteX3" fmla="*/ 9144000 w 9144000"/>
              <a:gd name="connsiteY3" fmla="*/ 2476500 h 2476500"/>
              <a:gd name="connsiteX4" fmla="*/ 0 w 9144000"/>
              <a:gd name="connsiteY4" fmla="*/ 2476500 h 2476500"/>
              <a:gd name="connsiteX5" fmla="*/ 0 w 9144000"/>
              <a:gd name="connsiteY5" fmla="*/ 212096 h 2476500"/>
              <a:gd name="connsiteX6" fmla="*/ 230447 w 9144000"/>
              <a:gd name="connsiteY6" fmla="*/ 188254 h 2476500"/>
              <a:gd name="connsiteX7" fmla="*/ 4572000 w 91440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476500">
                <a:moveTo>
                  <a:pt x="4572000" y="0"/>
                </a:moveTo>
                <a:cubicBezTo>
                  <a:pt x="6112015" y="0"/>
                  <a:pt x="7579134" y="67033"/>
                  <a:pt x="8913553" y="188254"/>
                </a:cubicBezTo>
                <a:lnTo>
                  <a:pt x="9144000" y="212096"/>
                </a:lnTo>
                <a:lnTo>
                  <a:pt x="9144000" y="2476500"/>
                </a:lnTo>
                <a:lnTo>
                  <a:pt x="0" y="2476500"/>
                </a:lnTo>
                <a:lnTo>
                  <a:pt x="0" y="212096"/>
                </a:lnTo>
                <a:lnTo>
                  <a:pt x="230447" y="188254"/>
                </a:lnTo>
                <a:cubicBezTo>
                  <a:pt x="1564867" y="67033"/>
                  <a:pt x="3031985" y="0"/>
                  <a:pt x="4572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1BCCC-A7B8-2182-B7B1-447CB5525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01BA1C8-6CF3-857F-CD7A-5C0051E4FF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E7F311-B3C5-320A-01A6-31836C455601}"/>
              </a:ext>
            </a:extLst>
          </p:cNvPr>
          <p:cNvGrpSpPr/>
          <p:nvPr userDrawn="1"/>
        </p:nvGrpSpPr>
        <p:grpSpPr>
          <a:xfrm>
            <a:off x="3289955" y="1498666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E78665-C83D-03B9-B9D6-733496357015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1F351A6-4E86-A1E3-8530-5C9D9D4F6EE1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0A875537-26DE-BC42-265A-82C83F4AF78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896346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0AEC194-E392-E456-3201-4501EA3E854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8539" y="3532302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6F5210C3-E131-8DF8-D291-CF61ABED8DC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508539" y="2935794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98E7FC42-1520-9F84-822B-7A878790B39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899558" y="1489256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B37CBC-FCF0-E3E0-134F-AD7607180C71}"/>
              </a:ext>
            </a:extLst>
          </p:cNvPr>
          <p:cNvGrpSpPr/>
          <p:nvPr userDrawn="1"/>
        </p:nvGrpSpPr>
        <p:grpSpPr>
          <a:xfrm>
            <a:off x="501189" y="1500237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D7601D-5C39-6E9E-3E4B-07F7BE4ADC46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948FCA-C625-6D97-BCDE-676003B9BD15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9A3FF594-162A-8F44-4FD1-452458AD3A7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9773" y="3533873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1D5FBF2-3CD1-0480-44BB-048B3DC066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9773" y="2937365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0" name="Picture Placeholder 14">
            <a:extLst>
              <a:ext uri="{FF2B5EF4-FFF2-40B4-BE49-F238E27FC236}">
                <a16:creationId xmlns:a16="http://schemas.microsoft.com/office/drawing/2014/main" id="{00028896-83CD-77FD-8A27-49099F06945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110792" y="1490827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9F6F2E-D9E1-447C-50D8-C4B59DD5FAD9}"/>
              </a:ext>
            </a:extLst>
          </p:cNvPr>
          <p:cNvGrpSpPr/>
          <p:nvPr userDrawn="1"/>
        </p:nvGrpSpPr>
        <p:grpSpPr>
          <a:xfrm>
            <a:off x="6081859" y="1500237"/>
            <a:ext cx="2519970" cy="3020367"/>
            <a:chOff x="4572000" y="1498666"/>
            <a:chExt cx="2519970" cy="3020367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D6890A-A246-6FF1-A745-E9EF1DE7847A}"/>
                </a:ext>
              </a:extLst>
            </p:cNvPr>
            <p:cNvSpPr/>
            <p:nvPr userDrawn="1"/>
          </p:nvSpPr>
          <p:spPr>
            <a:xfrm>
              <a:off x="5205954" y="1498666"/>
              <a:ext cx="1291472" cy="1291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504CDCA-7EDE-1349-1472-1B461DD9A95E}"/>
                </a:ext>
              </a:extLst>
            </p:cNvPr>
            <p:cNvSpPr/>
            <p:nvPr userDrawn="1"/>
          </p:nvSpPr>
          <p:spPr>
            <a:xfrm>
              <a:off x="4572000" y="2063059"/>
              <a:ext cx="2519970" cy="2455974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1EA47B53-3D99-6BA2-BCFB-EB33FD2BB64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0443" y="3533873"/>
            <a:ext cx="2082800" cy="7757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title/bio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9AB004EC-BA1B-2FBF-60FC-C2901EB2DB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00443" y="2937365"/>
            <a:ext cx="2082800" cy="482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6" name="Picture Placeholder 14">
            <a:extLst>
              <a:ext uri="{FF2B5EF4-FFF2-40B4-BE49-F238E27FC236}">
                <a16:creationId xmlns:a16="http://schemas.microsoft.com/office/drawing/2014/main" id="{A3267D30-22CF-9F0D-DD82-DD7A4CDB5F9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91462" y="1490827"/>
            <a:ext cx="1307186" cy="13031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58FD82-8038-6D66-6CC9-01D5AB6796AC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48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on left (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72F07DE-3CF4-2B0D-5564-BDAC63BF4E20}"/>
              </a:ext>
            </a:extLst>
          </p:cNvPr>
          <p:cNvSpPr/>
          <p:nvPr userDrawn="1"/>
        </p:nvSpPr>
        <p:spPr>
          <a:xfrm rot="10800000">
            <a:off x="0" y="0"/>
            <a:ext cx="2590115" cy="5143500"/>
          </a:xfrm>
          <a:custGeom>
            <a:avLst/>
            <a:gdLst>
              <a:gd name="connsiteX0" fmla="*/ 300919 w 2590115"/>
              <a:gd name="connsiteY0" fmla="*/ 0 h 5143500"/>
              <a:gd name="connsiteX1" fmla="*/ 2590115 w 2590115"/>
              <a:gd name="connsiteY1" fmla="*/ 0 h 5143500"/>
              <a:gd name="connsiteX2" fmla="*/ 2590115 w 2590115"/>
              <a:gd name="connsiteY2" fmla="*/ 5143500 h 5143500"/>
              <a:gd name="connsiteX3" fmla="*/ 226024 w 2590115"/>
              <a:gd name="connsiteY3" fmla="*/ 5143500 h 5143500"/>
              <a:gd name="connsiteX4" fmla="*/ 218884 w 2590115"/>
              <a:gd name="connsiteY4" fmla="*/ 5115884 h 5143500"/>
              <a:gd name="connsiteX5" fmla="*/ 293426 w 2590115"/>
              <a:gd name="connsiteY5" fmla="*/ 23514 h 5143500"/>
              <a:gd name="connsiteX6" fmla="*/ 300919 w 2590115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0115" h="5143500">
                <a:moveTo>
                  <a:pt x="300919" y="0"/>
                </a:moveTo>
                <a:lnTo>
                  <a:pt x="2590115" y="0"/>
                </a:lnTo>
                <a:lnTo>
                  <a:pt x="2590115" y="5143500"/>
                </a:lnTo>
                <a:lnTo>
                  <a:pt x="226024" y="5143500"/>
                </a:lnTo>
                <a:lnTo>
                  <a:pt x="218884" y="5115884"/>
                </a:lnTo>
                <a:cubicBezTo>
                  <a:pt x="-95989" y="3811209"/>
                  <a:pt x="-71144" y="1248788"/>
                  <a:pt x="293426" y="23514"/>
                </a:cubicBezTo>
                <a:lnTo>
                  <a:pt x="30091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984A0-F9C9-3F32-0EF6-17D52C1BA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CBF922-51DB-F591-6A5A-AAC2FBD9C5AA}"/>
              </a:ext>
            </a:extLst>
          </p:cNvPr>
          <p:cNvSpPr/>
          <p:nvPr userDrawn="1"/>
        </p:nvSpPr>
        <p:spPr>
          <a:xfrm>
            <a:off x="746128" y="954985"/>
            <a:ext cx="3332670" cy="323353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ding Col 1">
            <a:extLst>
              <a:ext uri="{FF2B5EF4-FFF2-40B4-BE49-F238E27FC236}">
                <a16:creationId xmlns:a16="http://schemas.microsoft.com/office/drawing/2014/main" id="{8BE3C037-7827-C6B1-FE96-9629E4D44A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73993" y="1743034"/>
            <a:ext cx="2676939" cy="100094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6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82%</a:t>
            </a:r>
          </a:p>
        </p:txBody>
      </p:sp>
      <p:sp>
        <p:nvSpPr>
          <p:cNvPr id="15" name="Heading Col 1">
            <a:extLst>
              <a:ext uri="{FF2B5EF4-FFF2-40B4-BE49-F238E27FC236}">
                <a16:creationId xmlns:a16="http://schemas.microsoft.com/office/drawing/2014/main" id="{2DC83F6E-689A-1813-C856-B79AEB6B277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3993" y="1299450"/>
            <a:ext cx="2676939" cy="44358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Heading Col 1">
            <a:extLst>
              <a:ext uri="{FF2B5EF4-FFF2-40B4-BE49-F238E27FC236}">
                <a16:creationId xmlns:a16="http://schemas.microsoft.com/office/drawing/2014/main" id="{6B527CEC-24E4-CDC7-4FE9-BFF0ABE8522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73993" y="2800874"/>
            <a:ext cx="2676939" cy="100094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D4318C25-C947-D82A-A04F-2B60623D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67" y="1162341"/>
            <a:ext cx="3786223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62E8D5F-957A-FAC7-2A3D-EFCA6819A4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99867" y="2346368"/>
            <a:ext cx="3786224" cy="15894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A2E4BF-B62E-0E4E-1DA3-D90856A9CF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51207" y="4804971"/>
            <a:ext cx="4085573" cy="27384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537922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on lef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72F07DE-3CF4-2B0D-5564-BDAC63BF4E20}"/>
              </a:ext>
            </a:extLst>
          </p:cNvPr>
          <p:cNvSpPr/>
          <p:nvPr userDrawn="1"/>
        </p:nvSpPr>
        <p:spPr>
          <a:xfrm rot="10800000">
            <a:off x="0" y="0"/>
            <a:ext cx="2590115" cy="5143500"/>
          </a:xfrm>
          <a:custGeom>
            <a:avLst/>
            <a:gdLst>
              <a:gd name="connsiteX0" fmla="*/ 300919 w 2590115"/>
              <a:gd name="connsiteY0" fmla="*/ 0 h 5143500"/>
              <a:gd name="connsiteX1" fmla="*/ 2590115 w 2590115"/>
              <a:gd name="connsiteY1" fmla="*/ 0 h 5143500"/>
              <a:gd name="connsiteX2" fmla="*/ 2590115 w 2590115"/>
              <a:gd name="connsiteY2" fmla="*/ 5143500 h 5143500"/>
              <a:gd name="connsiteX3" fmla="*/ 226024 w 2590115"/>
              <a:gd name="connsiteY3" fmla="*/ 5143500 h 5143500"/>
              <a:gd name="connsiteX4" fmla="*/ 218884 w 2590115"/>
              <a:gd name="connsiteY4" fmla="*/ 5115884 h 5143500"/>
              <a:gd name="connsiteX5" fmla="*/ 293426 w 2590115"/>
              <a:gd name="connsiteY5" fmla="*/ 23514 h 5143500"/>
              <a:gd name="connsiteX6" fmla="*/ 300919 w 2590115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0115" h="5143500">
                <a:moveTo>
                  <a:pt x="300919" y="0"/>
                </a:moveTo>
                <a:lnTo>
                  <a:pt x="2590115" y="0"/>
                </a:lnTo>
                <a:lnTo>
                  <a:pt x="2590115" y="5143500"/>
                </a:lnTo>
                <a:lnTo>
                  <a:pt x="226024" y="5143500"/>
                </a:lnTo>
                <a:lnTo>
                  <a:pt x="218884" y="5115884"/>
                </a:lnTo>
                <a:cubicBezTo>
                  <a:pt x="-95989" y="3811209"/>
                  <a:pt x="-71144" y="1248788"/>
                  <a:pt x="293426" y="23514"/>
                </a:cubicBezTo>
                <a:lnTo>
                  <a:pt x="300919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DBA4AD-0D71-E662-D322-C88DE97F91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AB3093-D9AA-18DF-0246-A0CF7759E7E1}"/>
              </a:ext>
            </a:extLst>
          </p:cNvPr>
          <p:cNvSpPr/>
          <p:nvPr userDrawn="1"/>
        </p:nvSpPr>
        <p:spPr>
          <a:xfrm>
            <a:off x="746128" y="954985"/>
            <a:ext cx="3332670" cy="323353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ding Col 1">
            <a:extLst>
              <a:ext uri="{FF2B5EF4-FFF2-40B4-BE49-F238E27FC236}">
                <a16:creationId xmlns:a16="http://schemas.microsoft.com/office/drawing/2014/main" id="{CCBE2804-3214-EBB9-0AD1-683F4F87D2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73993" y="1743034"/>
            <a:ext cx="2676939" cy="100094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6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82%</a:t>
            </a:r>
          </a:p>
        </p:txBody>
      </p:sp>
      <p:sp>
        <p:nvSpPr>
          <p:cNvPr id="14" name="Heading Col 1">
            <a:extLst>
              <a:ext uri="{FF2B5EF4-FFF2-40B4-BE49-F238E27FC236}">
                <a16:creationId xmlns:a16="http://schemas.microsoft.com/office/drawing/2014/main" id="{8DF15369-5B83-0A11-0155-AAFBC9346C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3993" y="1299450"/>
            <a:ext cx="2676939" cy="44358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Heading Col 1">
            <a:extLst>
              <a:ext uri="{FF2B5EF4-FFF2-40B4-BE49-F238E27FC236}">
                <a16:creationId xmlns:a16="http://schemas.microsoft.com/office/drawing/2014/main" id="{786FDB8F-C250-F38C-7FB2-C08DA59E5E6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73993" y="2800874"/>
            <a:ext cx="2676939" cy="100094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C71957C5-86DF-57C6-FD50-3680DABC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67" y="1162341"/>
            <a:ext cx="3786223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54BAE9-BE3E-5C3E-60D7-507EB53F900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99867" y="2346368"/>
            <a:ext cx="3786224" cy="15894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D75EB9-48E5-C0EE-4E68-960F80BD44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51207" y="4804971"/>
            <a:ext cx="4085573" cy="27384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13592524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on right (ink 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7FEBD0A-8DB2-BFA0-937A-FA97FC8C2F49}"/>
              </a:ext>
            </a:extLst>
          </p:cNvPr>
          <p:cNvSpPr/>
          <p:nvPr userDrawn="1"/>
        </p:nvSpPr>
        <p:spPr>
          <a:xfrm>
            <a:off x="6553886" y="0"/>
            <a:ext cx="2590115" cy="5143500"/>
          </a:xfrm>
          <a:custGeom>
            <a:avLst/>
            <a:gdLst>
              <a:gd name="connsiteX0" fmla="*/ 300919 w 2590115"/>
              <a:gd name="connsiteY0" fmla="*/ 0 h 5143500"/>
              <a:gd name="connsiteX1" fmla="*/ 2590115 w 2590115"/>
              <a:gd name="connsiteY1" fmla="*/ 0 h 5143500"/>
              <a:gd name="connsiteX2" fmla="*/ 2590115 w 2590115"/>
              <a:gd name="connsiteY2" fmla="*/ 5143500 h 5143500"/>
              <a:gd name="connsiteX3" fmla="*/ 226024 w 2590115"/>
              <a:gd name="connsiteY3" fmla="*/ 5143500 h 5143500"/>
              <a:gd name="connsiteX4" fmla="*/ 218884 w 2590115"/>
              <a:gd name="connsiteY4" fmla="*/ 5115884 h 5143500"/>
              <a:gd name="connsiteX5" fmla="*/ 293426 w 2590115"/>
              <a:gd name="connsiteY5" fmla="*/ 23514 h 5143500"/>
              <a:gd name="connsiteX6" fmla="*/ 300919 w 2590115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0115" h="5143500">
                <a:moveTo>
                  <a:pt x="300919" y="0"/>
                </a:moveTo>
                <a:lnTo>
                  <a:pt x="2590115" y="0"/>
                </a:lnTo>
                <a:lnTo>
                  <a:pt x="2590115" y="5143500"/>
                </a:lnTo>
                <a:lnTo>
                  <a:pt x="226024" y="5143500"/>
                </a:lnTo>
                <a:lnTo>
                  <a:pt x="218884" y="5115884"/>
                </a:lnTo>
                <a:cubicBezTo>
                  <a:pt x="-95989" y="3811209"/>
                  <a:pt x="-71144" y="1248788"/>
                  <a:pt x="293426" y="23514"/>
                </a:cubicBezTo>
                <a:lnTo>
                  <a:pt x="30091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1013BF-D08C-914D-D851-59B03A36A4DC}"/>
              </a:ext>
            </a:extLst>
          </p:cNvPr>
          <p:cNvSpPr/>
          <p:nvPr userDrawn="1"/>
        </p:nvSpPr>
        <p:spPr>
          <a:xfrm>
            <a:off x="5061187" y="954985"/>
            <a:ext cx="3332670" cy="323353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ding Col 1">
            <a:extLst>
              <a:ext uri="{FF2B5EF4-FFF2-40B4-BE49-F238E27FC236}">
                <a16:creationId xmlns:a16="http://schemas.microsoft.com/office/drawing/2014/main" id="{04356DD5-29C4-6170-13AE-A24FFB5A508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89052" y="1743034"/>
            <a:ext cx="2676939" cy="100094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6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82%</a:t>
            </a:r>
          </a:p>
        </p:txBody>
      </p:sp>
      <p:sp>
        <p:nvSpPr>
          <p:cNvPr id="9" name="Heading Col 1">
            <a:extLst>
              <a:ext uri="{FF2B5EF4-FFF2-40B4-BE49-F238E27FC236}">
                <a16:creationId xmlns:a16="http://schemas.microsoft.com/office/drawing/2014/main" id="{8922C88E-145C-35B4-880E-38F3B083AF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89052" y="1299450"/>
            <a:ext cx="2676939" cy="44358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Heading Col 1">
            <a:extLst>
              <a:ext uri="{FF2B5EF4-FFF2-40B4-BE49-F238E27FC236}">
                <a16:creationId xmlns:a16="http://schemas.microsoft.com/office/drawing/2014/main" id="{CF2E47BB-321B-6736-A82D-F8CC2F9E90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89052" y="2800874"/>
            <a:ext cx="2676939" cy="102017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7EEF6E0-0B23-2B59-4CD3-CB5030180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9850" y="4804971"/>
            <a:ext cx="1861081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Proprietary and Confidential  |  </a:t>
            </a:r>
            <a:fld id="{3138FEDE-97C2-4C40-929C-DF79E793EBD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1D7CC-13B9-5C25-479E-D62A440BAB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6128" y="1184645"/>
            <a:ext cx="3795650" cy="263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EEF0213-BEFA-330C-F1F1-507CFBC5C3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51207" y="4804971"/>
            <a:ext cx="4085573" cy="27384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16923366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on righ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7FEBD0A-8DB2-BFA0-937A-FA97FC8C2F49}"/>
              </a:ext>
            </a:extLst>
          </p:cNvPr>
          <p:cNvSpPr/>
          <p:nvPr userDrawn="1"/>
        </p:nvSpPr>
        <p:spPr>
          <a:xfrm>
            <a:off x="6553886" y="0"/>
            <a:ext cx="2590115" cy="5143500"/>
          </a:xfrm>
          <a:custGeom>
            <a:avLst/>
            <a:gdLst>
              <a:gd name="connsiteX0" fmla="*/ 300919 w 2590115"/>
              <a:gd name="connsiteY0" fmla="*/ 0 h 5143500"/>
              <a:gd name="connsiteX1" fmla="*/ 2590115 w 2590115"/>
              <a:gd name="connsiteY1" fmla="*/ 0 h 5143500"/>
              <a:gd name="connsiteX2" fmla="*/ 2590115 w 2590115"/>
              <a:gd name="connsiteY2" fmla="*/ 5143500 h 5143500"/>
              <a:gd name="connsiteX3" fmla="*/ 226024 w 2590115"/>
              <a:gd name="connsiteY3" fmla="*/ 5143500 h 5143500"/>
              <a:gd name="connsiteX4" fmla="*/ 218884 w 2590115"/>
              <a:gd name="connsiteY4" fmla="*/ 5115884 h 5143500"/>
              <a:gd name="connsiteX5" fmla="*/ 293426 w 2590115"/>
              <a:gd name="connsiteY5" fmla="*/ 23514 h 5143500"/>
              <a:gd name="connsiteX6" fmla="*/ 300919 w 2590115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0115" h="5143500">
                <a:moveTo>
                  <a:pt x="300919" y="0"/>
                </a:moveTo>
                <a:lnTo>
                  <a:pt x="2590115" y="0"/>
                </a:lnTo>
                <a:lnTo>
                  <a:pt x="2590115" y="5143500"/>
                </a:lnTo>
                <a:lnTo>
                  <a:pt x="226024" y="5143500"/>
                </a:lnTo>
                <a:lnTo>
                  <a:pt x="218884" y="5115884"/>
                </a:lnTo>
                <a:cubicBezTo>
                  <a:pt x="-95989" y="3811209"/>
                  <a:pt x="-71144" y="1248788"/>
                  <a:pt x="293426" y="23514"/>
                </a:cubicBezTo>
                <a:lnTo>
                  <a:pt x="300919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79C573A-2A85-EB10-47C0-AD0377FFBCA5}"/>
              </a:ext>
            </a:extLst>
          </p:cNvPr>
          <p:cNvSpPr/>
          <p:nvPr userDrawn="1"/>
        </p:nvSpPr>
        <p:spPr>
          <a:xfrm>
            <a:off x="5061187" y="954985"/>
            <a:ext cx="3332670" cy="323353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ding Col 1">
            <a:extLst>
              <a:ext uri="{FF2B5EF4-FFF2-40B4-BE49-F238E27FC236}">
                <a16:creationId xmlns:a16="http://schemas.microsoft.com/office/drawing/2014/main" id="{9C205C7E-E754-5F79-A40A-69A8DD792F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89052" y="1743034"/>
            <a:ext cx="2676939" cy="100094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6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82%</a:t>
            </a:r>
          </a:p>
        </p:txBody>
      </p:sp>
      <p:sp>
        <p:nvSpPr>
          <p:cNvPr id="13" name="Heading Col 1">
            <a:extLst>
              <a:ext uri="{FF2B5EF4-FFF2-40B4-BE49-F238E27FC236}">
                <a16:creationId xmlns:a16="http://schemas.microsoft.com/office/drawing/2014/main" id="{0484CDF5-D4BA-3403-A44B-E8D5DDEFC31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89052" y="1299450"/>
            <a:ext cx="2676939" cy="44358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Heading Col 1">
            <a:extLst>
              <a:ext uri="{FF2B5EF4-FFF2-40B4-BE49-F238E27FC236}">
                <a16:creationId xmlns:a16="http://schemas.microsoft.com/office/drawing/2014/main" id="{C2764C55-AACD-B903-A5B5-1CA395CB0C6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89052" y="2800874"/>
            <a:ext cx="2676939" cy="102017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DA5E274-0501-0F1C-C1B2-50CE016FC39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6128" y="1184645"/>
            <a:ext cx="3795650" cy="263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7BF2940-06BA-1BFA-7B64-02712D37E0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51207" y="4804971"/>
            <a:ext cx="4085573" cy="27384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54ABD-520A-7DA9-7F5F-7448D7A9A7B8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03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s (yellow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CF4A7B-D017-D7D8-CBC6-E6F22CE4F73B}"/>
              </a:ext>
            </a:extLst>
          </p:cNvPr>
          <p:cNvSpPr/>
          <p:nvPr userDrawn="1"/>
        </p:nvSpPr>
        <p:spPr>
          <a:xfrm>
            <a:off x="6233937" y="1503331"/>
            <a:ext cx="2533936" cy="1781808"/>
          </a:xfrm>
          <a:prstGeom prst="roundRect">
            <a:avLst>
              <a:gd name="adj" fmla="val 9481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1013BF-D08C-914D-D851-59B03A36A4DC}"/>
              </a:ext>
            </a:extLst>
          </p:cNvPr>
          <p:cNvSpPr/>
          <p:nvPr userDrawn="1"/>
        </p:nvSpPr>
        <p:spPr>
          <a:xfrm>
            <a:off x="3043298" y="1263722"/>
            <a:ext cx="3057403" cy="2261238"/>
          </a:xfrm>
          <a:prstGeom prst="roundRect">
            <a:avLst>
              <a:gd name="adj" fmla="val 805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ding Col 1">
            <a:extLst>
              <a:ext uri="{FF2B5EF4-FFF2-40B4-BE49-F238E27FC236}">
                <a16:creationId xmlns:a16="http://schemas.microsoft.com/office/drawing/2014/main" id="{04356DD5-29C4-6170-13AE-A24FFB5A508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0260" y="1982141"/>
            <a:ext cx="2475187" cy="85688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6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102K</a:t>
            </a:r>
          </a:p>
        </p:txBody>
      </p:sp>
      <p:sp>
        <p:nvSpPr>
          <p:cNvPr id="9" name="Heading Col 1">
            <a:extLst>
              <a:ext uri="{FF2B5EF4-FFF2-40B4-BE49-F238E27FC236}">
                <a16:creationId xmlns:a16="http://schemas.microsoft.com/office/drawing/2014/main" id="{8922C88E-145C-35B4-880E-38F3B083AF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350260" y="1580150"/>
            <a:ext cx="2475187" cy="3596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Heading Col 1">
            <a:extLst>
              <a:ext uri="{FF2B5EF4-FFF2-40B4-BE49-F238E27FC236}">
                <a16:creationId xmlns:a16="http://schemas.microsoft.com/office/drawing/2014/main" id="{CF2E47BB-321B-6736-A82D-F8CC2F9E90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350260" y="2877978"/>
            <a:ext cx="2475187" cy="30009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Heading Col 1">
            <a:extLst>
              <a:ext uri="{FF2B5EF4-FFF2-40B4-BE49-F238E27FC236}">
                <a16:creationId xmlns:a16="http://schemas.microsoft.com/office/drawing/2014/main" id="{CD4CFACB-CB81-7966-2470-5452AD4C814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37219" y="2073309"/>
            <a:ext cx="1927373" cy="67196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102K</a:t>
            </a:r>
          </a:p>
        </p:txBody>
      </p:sp>
      <p:sp>
        <p:nvSpPr>
          <p:cNvPr id="18" name="Heading Col 1">
            <a:extLst>
              <a:ext uri="{FF2B5EF4-FFF2-40B4-BE49-F238E27FC236}">
                <a16:creationId xmlns:a16="http://schemas.microsoft.com/office/drawing/2014/main" id="{092DBFFF-83CE-4D68-C784-FA51C2359E4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537219" y="1773025"/>
            <a:ext cx="1927373" cy="235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Heading Col 1">
            <a:extLst>
              <a:ext uri="{FF2B5EF4-FFF2-40B4-BE49-F238E27FC236}">
                <a16:creationId xmlns:a16="http://schemas.microsoft.com/office/drawing/2014/main" id="{3627FB4C-755C-EC7A-0F09-5769810AB9C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537219" y="2755549"/>
            <a:ext cx="1927373" cy="272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0DBBCD-71FC-6DF2-1D6B-6DE783327214}"/>
              </a:ext>
            </a:extLst>
          </p:cNvPr>
          <p:cNvSpPr/>
          <p:nvPr userDrawn="1"/>
        </p:nvSpPr>
        <p:spPr>
          <a:xfrm>
            <a:off x="373069" y="1506161"/>
            <a:ext cx="2533936" cy="1781808"/>
          </a:xfrm>
          <a:prstGeom prst="roundRect">
            <a:avLst>
              <a:gd name="adj" fmla="val 9481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ading Col 1">
            <a:extLst>
              <a:ext uri="{FF2B5EF4-FFF2-40B4-BE49-F238E27FC236}">
                <a16:creationId xmlns:a16="http://schemas.microsoft.com/office/drawing/2014/main" id="{7EDB7A84-88E8-8B2C-47E2-E74A43D4363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73293" y="2073309"/>
            <a:ext cx="1927373" cy="67196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102K</a:t>
            </a:r>
          </a:p>
        </p:txBody>
      </p:sp>
      <p:sp>
        <p:nvSpPr>
          <p:cNvPr id="22" name="Heading Col 1">
            <a:extLst>
              <a:ext uri="{FF2B5EF4-FFF2-40B4-BE49-F238E27FC236}">
                <a16:creationId xmlns:a16="http://schemas.microsoft.com/office/drawing/2014/main" id="{CBB68A1B-D764-BF7B-B06D-75051B821F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73293" y="1773025"/>
            <a:ext cx="1927373" cy="235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Heading Col 1">
            <a:extLst>
              <a:ext uri="{FF2B5EF4-FFF2-40B4-BE49-F238E27FC236}">
                <a16:creationId xmlns:a16="http://schemas.microsoft.com/office/drawing/2014/main" id="{A568B3F6-521B-C119-34D3-68C1164D1E2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73293" y="2755549"/>
            <a:ext cx="1927373" cy="272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BA230A3-2317-2A6E-B458-6C9253AF99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78469" y="4804971"/>
            <a:ext cx="3787062" cy="2738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28159086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s (sky 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BB6BA2-FC0C-655C-AA95-BCE93754E890}"/>
              </a:ext>
            </a:extLst>
          </p:cNvPr>
          <p:cNvSpPr/>
          <p:nvPr userDrawn="1"/>
        </p:nvSpPr>
        <p:spPr>
          <a:xfrm>
            <a:off x="6233937" y="1503331"/>
            <a:ext cx="2533936" cy="1781808"/>
          </a:xfrm>
          <a:prstGeom prst="roundRect">
            <a:avLst>
              <a:gd name="adj" fmla="val 9481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E29C21-E670-6D0F-E049-BB074F9A4CB0}"/>
              </a:ext>
            </a:extLst>
          </p:cNvPr>
          <p:cNvSpPr/>
          <p:nvPr userDrawn="1"/>
        </p:nvSpPr>
        <p:spPr>
          <a:xfrm>
            <a:off x="3043298" y="1263722"/>
            <a:ext cx="3057403" cy="2261238"/>
          </a:xfrm>
          <a:prstGeom prst="roundRect">
            <a:avLst>
              <a:gd name="adj" fmla="val 805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51944A-0B9B-CD78-1FCB-733F84BF4D85}"/>
              </a:ext>
            </a:extLst>
          </p:cNvPr>
          <p:cNvSpPr/>
          <p:nvPr userDrawn="1"/>
        </p:nvSpPr>
        <p:spPr>
          <a:xfrm>
            <a:off x="373069" y="1506161"/>
            <a:ext cx="2533936" cy="1781808"/>
          </a:xfrm>
          <a:prstGeom prst="roundRect">
            <a:avLst>
              <a:gd name="adj" fmla="val 9481"/>
            </a:avLst>
          </a:prstGeom>
          <a:solidFill>
            <a:schemeClr val="bg1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ding Col 1">
            <a:extLst>
              <a:ext uri="{FF2B5EF4-FFF2-40B4-BE49-F238E27FC236}">
                <a16:creationId xmlns:a16="http://schemas.microsoft.com/office/drawing/2014/main" id="{04356DD5-29C4-6170-13AE-A24FFB5A508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0260" y="1982141"/>
            <a:ext cx="2475187" cy="85688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6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102K</a:t>
            </a:r>
          </a:p>
        </p:txBody>
      </p:sp>
      <p:sp>
        <p:nvSpPr>
          <p:cNvPr id="9" name="Heading Col 1">
            <a:extLst>
              <a:ext uri="{FF2B5EF4-FFF2-40B4-BE49-F238E27FC236}">
                <a16:creationId xmlns:a16="http://schemas.microsoft.com/office/drawing/2014/main" id="{8922C88E-145C-35B4-880E-38F3B083AF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350260" y="1580150"/>
            <a:ext cx="2475187" cy="3596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Heading Col 1">
            <a:extLst>
              <a:ext uri="{FF2B5EF4-FFF2-40B4-BE49-F238E27FC236}">
                <a16:creationId xmlns:a16="http://schemas.microsoft.com/office/drawing/2014/main" id="{CF2E47BB-321B-6736-A82D-F8CC2F9E90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350260" y="2877978"/>
            <a:ext cx="2475187" cy="30009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Heading Col 1">
            <a:extLst>
              <a:ext uri="{FF2B5EF4-FFF2-40B4-BE49-F238E27FC236}">
                <a16:creationId xmlns:a16="http://schemas.microsoft.com/office/drawing/2014/main" id="{CD4CFACB-CB81-7966-2470-5452AD4C814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37219" y="2073309"/>
            <a:ext cx="1927373" cy="67196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102K</a:t>
            </a:r>
          </a:p>
        </p:txBody>
      </p:sp>
      <p:sp>
        <p:nvSpPr>
          <p:cNvPr id="18" name="Heading Col 1">
            <a:extLst>
              <a:ext uri="{FF2B5EF4-FFF2-40B4-BE49-F238E27FC236}">
                <a16:creationId xmlns:a16="http://schemas.microsoft.com/office/drawing/2014/main" id="{092DBFFF-83CE-4D68-C784-FA51C2359E4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537219" y="1773025"/>
            <a:ext cx="1927373" cy="235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Heading Col 1">
            <a:extLst>
              <a:ext uri="{FF2B5EF4-FFF2-40B4-BE49-F238E27FC236}">
                <a16:creationId xmlns:a16="http://schemas.microsoft.com/office/drawing/2014/main" id="{3627FB4C-755C-EC7A-0F09-5769810AB9C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537219" y="2755549"/>
            <a:ext cx="1927373" cy="272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Heading Col 1">
            <a:extLst>
              <a:ext uri="{FF2B5EF4-FFF2-40B4-BE49-F238E27FC236}">
                <a16:creationId xmlns:a16="http://schemas.microsoft.com/office/drawing/2014/main" id="{7EDB7A84-88E8-8B2C-47E2-E74A43D4363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73293" y="2073309"/>
            <a:ext cx="1927373" cy="67196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102K</a:t>
            </a:r>
          </a:p>
        </p:txBody>
      </p:sp>
      <p:sp>
        <p:nvSpPr>
          <p:cNvPr id="22" name="Heading Col 1">
            <a:extLst>
              <a:ext uri="{FF2B5EF4-FFF2-40B4-BE49-F238E27FC236}">
                <a16:creationId xmlns:a16="http://schemas.microsoft.com/office/drawing/2014/main" id="{CBB68A1B-D764-BF7B-B06D-75051B821F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73293" y="1773025"/>
            <a:ext cx="1927373" cy="235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Heading Col 1">
            <a:extLst>
              <a:ext uri="{FF2B5EF4-FFF2-40B4-BE49-F238E27FC236}">
                <a16:creationId xmlns:a16="http://schemas.microsoft.com/office/drawing/2014/main" id="{A568B3F6-521B-C119-34D3-68C1164D1E2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73293" y="2755549"/>
            <a:ext cx="1927373" cy="2727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3F4CD2A1-981D-7FB6-981D-436452BE08A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78469" y="4804971"/>
            <a:ext cx="3787062" cy="2738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20950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blue + speaker image">
    <p:bg>
      <p:bgPr>
        <a:gradFill>
          <a:gsLst>
            <a:gs pos="100000">
              <a:schemeClr val="tx2"/>
            </a:gs>
            <a:gs pos="49000">
              <a:srgbClr val="012955"/>
            </a:gs>
            <a:gs pos="0">
              <a:schemeClr val="tx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Southern New Hampshire University logo">
            <a:extLst>
              <a:ext uri="{FF2B5EF4-FFF2-40B4-BE49-F238E27FC236}">
                <a16:creationId xmlns:a16="http://schemas.microsoft.com/office/drawing/2014/main" id="{FA2AA8B0-BA3C-F3D9-BF49-565AF7D16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3598" y="4129406"/>
            <a:ext cx="2108199" cy="914400"/>
          </a:xfrm>
          <a:prstGeom prst="rect">
            <a:avLst/>
          </a:prstGeom>
        </p:spPr>
      </p:pic>
      <p:sp>
        <p:nvSpPr>
          <p:cNvPr id="3" name="Speaker's Picture" descr="Presenter's image">
            <a:extLst>
              <a:ext uri="{FF2B5EF4-FFF2-40B4-BE49-F238E27FC236}">
                <a16:creationId xmlns:a16="http://schemas.microsoft.com/office/drawing/2014/main" id="{A9FD4BF8-D3E6-9C65-2315-4F6BAAE5334D}"/>
              </a:ext>
            </a:extLst>
          </p:cNvPr>
          <p:cNvSpPr>
            <a:spLocks noGrp="1" noChangeAspect="1"/>
          </p:cNvSpPr>
          <p:nvPr>
            <p:ph type="pic" idx="10" hasCustomPrompt="1"/>
          </p:nvPr>
        </p:nvSpPr>
        <p:spPr>
          <a:xfrm>
            <a:off x="8073542" y="353045"/>
            <a:ext cx="780288" cy="731520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to add picture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109CC12E-F986-BB62-B441-ADD0BB4C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418E6A80-389A-FB7A-951A-15E5370D4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A772B-188D-6B98-B18E-398116DE6565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rgbClr val="DBA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40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 (2 circl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1ACE779-A5D1-B8AD-CBC0-C77346080511}"/>
              </a:ext>
            </a:extLst>
          </p:cNvPr>
          <p:cNvSpPr/>
          <p:nvPr userDrawn="1"/>
        </p:nvSpPr>
        <p:spPr>
          <a:xfrm>
            <a:off x="3758457" y="853067"/>
            <a:ext cx="3136511" cy="3136511"/>
          </a:xfrm>
          <a:prstGeom prst="ellips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C7134-2028-E441-EDBB-099509E1311A}"/>
              </a:ext>
            </a:extLst>
          </p:cNvPr>
          <p:cNvSpPr/>
          <p:nvPr userDrawn="1"/>
        </p:nvSpPr>
        <p:spPr>
          <a:xfrm>
            <a:off x="5666118" y="853066"/>
            <a:ext cx="3136511" cy="3136511"/>
          </a:xfrm>
          <a:prstGeom prst="ellipse">
            <a:avLst/>
          </a:prstGeom>
          <a:solidFill>
            <a:schemeClr val="accent5">
              <a:lumMod val="60000"/>
              <a:lumOff val="40000"/>
              <a:alpha val="647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Title">
            <a:extLst>
              <a:ext uri="{FF2B5EF4-FFF2-40B4-BE49-F238E27FC236}">
                <a16:creationId xmlns:a16="http://schemas.microsoft.com/office/drawing/2014/main" id="{20DCAC05-0CD1-F536-00F7-1C24716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997178"/>
            <a:ext cx="2866030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1" name="Heading Col 1">
            <a:extLst>
              <a:ext uri="{FF2B5EF4-FFF2-40B4-BE49-F238E27FC236}">
                <a16:creationId xmlns:a16="http://schemas.microsoft.com/office/drawing/2014/main" id="{654CA409-01C5-D264-D51E-5DE899F6F4B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080683" y="1684342"/>
            <a:ext cx="1460311" cy="147395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Heading Col 1">
            <a:extLst>
              <a:ext uri="{FF2B5EF4-FFF2-40B4-BE49-F238E27FC236}">
                <a16:creationId xmlns:a16="http://schemas.microsoft.com/office/drawing/2014/main" id="{CD1E89C2-2F55-AFF3-A348-EF6CB13D0A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020092" y="1684342"/>
            <a:ext cx="1460311" cy="147395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Heading Col 1">
            <a:extLst>
              <a:ext uri="{FF2B5EF4-FFF2-40B4-BE49-F238E27FC236}">
                <a16:creationId xmlns:a16="http://schemas.microsoft.com/office/drawing/2014/main" id="{CDCA403B-F446-DBA3-E3FC-C4F3A230418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775302" y="1684342"/>
            <a:ext cx="1018101" cy="147395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830FAED-FA21-A20F-9794-D1FF4A30809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2137" y="2129836"/>
            <a:ext cx="2866030" cy="15894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5BF2083-670D-C26A-AA4E-913942DD6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36914" y="4804971"/>
            <a:ext cx="5028617" cy="2738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23244198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 (3 circl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1ACE779-A5D1-B8AD-CBC0-C77346080511}"/>
              </a:ext>
            </a:extLst>
          </p:cNvPr>
          <p:cNvSpPr/>
          <p:nvPr userDrawn="1"/>
        </p:nvSpPr>
        <p:spPr>
          <a:xfrm>
            <a:off x="4406929" y="1763011"/>
            <a:ext cx="2072585" cy="2072585"/>
          </a:xfrm>
          <a:prstGeom prst="ellipse">
            <a:avLst/>
          </a:prstGeom>
          <a:solidFill>
            <a:schemeClr val="accent4">
              <a:alpha val="8518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C7134-2028-E441-EDBB-099509E1311A}"/>
              </a:ext>
            </a:extLst>
          </p:cNvPr>
          <p:cNvSpPr/>
          <p:nvPr userDrawn="1"/>
        </p:nvSpPr>
        <p:spPr>
          <a:xfrm>
            <a:off x="6042416" y="1763011"/>
            <a:ext cx="2072585" cy="2072585"/>
          </a:xfrm>
          <a:prstGeom prst="ellipse">
            <a:avLst/>
          </a:prstGeom>
          <a:solidFill>
            <a:schemeClr val="accent5">
              <a:lumMod val="60000"/>
              <a:lumOff val="40000"/>
              <a:alpha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ding Col 1">
            <a:extLst>
              <a:ext uri="{FF2B5EF4-FFF2-40B4-BE49-F238E27FC236}">
                <a16:creationId xmlns:a16="http://schemas.microsoft.com/office/drawing/2014/main" id="{03C6A9C5-E2FD-CEDA-0F13-F41A319000B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554118" y="2414487"/>
            <a:ext cx="1458982" cy="88997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Heading Col 1">
            <a:extLst>
              <a:ext uri="{FF2B5EF4-FFF2-40B4-BE49-F238E27FC236}">
                <a16:creationId xmlns:a16="http://schemas.microsoft.com/office/drawing/2014/main" id="{FB5D1C8B-9CD2-5E32-9E64-85FC9D2AF47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479118" y="2427411"/>
            <a:ext cx="1458982" cy="88997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9BB6AC-FF53-9A1C-7367-004F68D2DDD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82169" y="1637700"/>
            <a:ext cx="619630" cy="3236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3AA552-9F3B-9EBB-5275-C0A9796B0E78}"/>
              </a:ext>
            </a:extLst>
          </p:cNvPr>
          <p:cNvCxnSpPr>
            <a:cxnSpLocks/>
          </p:cNvCxnSpPr>
          <p:nvPr userDrawn="1"/>
        </p:nvCxnSpPr>
        <p:spPr>
          <a:xfrm>
            <a:off x="5052032" y="1582533"/>
            <a:ext cx="558201" cy="3787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06097A-D93D-17FF-0A6C-B3B551D30026}"/>
              </a:ext>
            </a:extLst>
          </p:cNvPr>
          <p:cNvCxnSpPr>
            <a:cxnSpLocks/>
          </p:cNvCxnSpPr>
          <p:nvPr userDrawn="1"/>
        </p:nvCxnSpPr>
        <p:spPr>
          <a:xfrm flipV="1">
            <a:off x="6256822" y="3123759"/>
            <a:ext cx="0" cy="71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ding Col 1">
            <a:extLst>
              <a:ext uri="{FF2B5EF4-FFF2-40B4-BE49-F238E27FC236}">
                <a16:creationId xmlns:a16="http://schemas.microsoft.com/office/drawing/2014/main" id="{A58CC721-F73F-23B1-66A5-8D6CF0CE16C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721397" y="960752"/>
            <a:ext cx="1262395" cy="62372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Heading Col 1">
            <a:extLst>
              <a:ext uri="{FF2B5EF4-FFF2-40B4-BE49-F238E27FC236}">
                <a16:creationId xmlns:a16="http://schemas.microsoft.com/office/drawing/2014/main" id="{981CBC88-9D5C-4087-F1CA-868B89D4B22F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502025" y="960752"/>
            <a:ext cx="1262395" cy="62372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Heading Col 1">
            <a:extLst>
              <a:ext uri="{FF2B5EF4-FFF2-40B4-BE49-F238E27FC236}">
                <a16:creationId xmlns:a16="http://schemas.microsoft.com/office/drawing/2014/main" id="{E12C8CA5-3DF0-E978-5DBB-D1006CAD1EA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31943" y="3960163"/>
            <a:ext cx="2449758" cy="41609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Slide Title">
            <a:extLst>
              <a:ext uri="{FF2B5EF4-FFF2-40B4-BE49-F238E27FC236}">
                <a16:creationId xmlns:a16="http://schemas.microsoft.com/office/drawing/2014/main" id="{63B81D35-3C1C-4727-2433-130FBB50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997178"/>
            <a:ext cx="2866030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A6C2AD-D9BE-6ED1-2D1B-698B523D7C0C}"/>
              </a:ext>
            </a:extLst>
          </p:cNvPr>
          <p:cNvSpPr/>
          <p:nvPr userDrawn="1"/>
        </p:nvSpPr>
        <p:spPr>
          <a:xfrm>
            <a:off x="5240736" y="353718"/>
            <a:ext cx="2072585" cy="2072585"/>
          </a:xfrm>
          <a:prstGeom prst="ellipse">
            <a:avLst/>
          </a:prstGeom>
          <a:solidFill>
            <a:schemeClr val="tx2">
              <a:alpha val="3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ding Col 1">
            <a:extLst>
              <a:ext uri="{FF2B5EF4-FFF2-40B4-BE49-F238E27FC236}">
                <a16:creationId xmlns:a16="http://schemas.microsoft.com/office/drawing/2014/main" id="{400B0887-6C50-BB19-9FE3-373605D4203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7537" y="760246"/>
            <a:ext cx="1458982" cy="88997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ABF0BBE-5711-FCF0-2378-0AD84BD0E5D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2137" y="2129836"/>
            <a:ext cx="2866030" cy="15894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D97AF3-1E20-CEB7-21F7-986C8E8C986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36914" y="4804971"/>
            <a:ext cx="5028617" cy="2738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17039079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entagon 29">
            <a:extLst>
              <a:ext uri="{FF2B5EF4-FFF2-40B4-BE49-F238E27FC236}">
                <a16:creationId xmlns:a16="http://schemas.microsoft.com/office/drawing/2014/main" id="{55063266-66B3-A9AC-1DD9-FDF7237BE367}"/>
              </a:ext>
            </a:extLst>
          </p:cNvPr>
          <p:cNvSpPr/>
          <p:nvPr userDrawn="1"/>
        </p:nvSpPr>
        <p:spPr>
          <a:xfrm>
            <a:off x="361060" y="2435865"/>
            <a:ext cx="8421880" cy="13588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71A43A-FC2D-0D5D-F417-DB542A21B2B0}"/>
              </a:ext>
            </a:extLst>
          </p:cNvPr>
          <p:cNvSpPr/>
          <p:nvPr userDrawn="1"/>
        </p:nvSpPr>
        <p:spPr>
          <a:xfrm>
            <a:off x="7109928" y="2399872"/>
            <a:ext cx="228600" cy="228600"/>
          </a:xfrm>
          <a:prstGeom prst="ellipse">
            <a:avLst/>
          </a:prstGeom>
          <a:ln w="1016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71952B-6D67-7A76-B333-F1FEEDD11F03}"/>
              </a:ext>
            </a:extLst>
          </p:cNvPr>
          <p:cNvSpPr/>
          <p:nvPr userDrawn="1"/>
        </p:nvSpPr>
        <p:spPr>
          <a:xfrm>
            <a:off x="3741661" y="2403444"/>
            <a:ext cx="228600" cy="228600"/>
          </a:xfrm>
          <a:prstGeom prst="ellipse">
            <a:avLst/>
          </a:prstGeom>
          <a:ln w="1016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2BBC26-20AC-5C4F-4C28-3743F3634793}"/>
              </a:ext>
            </a:extLst>
          </p:cNvPr>
          <p:cNvSpPr/>
          <p:nvPr userDrawn="1"/>
        </p:nvSpPr>
        <p:spPr>
          <a:xfrm>
            <a:off x="5412230" y="2407016"/>
            <a:ext cx="228600" cy="228600"/>
          </a:xfrm>
          <a:prstGeom prst="ellipse">
            <a:avLst/>
          </a:prstGeom>
          <a:ln w="1016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D311B-F56B-36D0-EE26-2723F8E53235}"/>
              </a:ext>
            </a:extLst>
          </p:cNvPr>
          <p:cNvSpPr txBox="1"/>
          <p:nvPr userDrawn="1"/>
        </p:nvSpPr>
        <p:spPr>
          <a:xfrm>
            <a:off x="4421875" y="-1323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4BC0E4-FAD5-64B4-F88E-ED2540344210}"/>
              </a:ext>
            </a:extLst>
          </p:cNvPr>
          <p:cNvSpPr/>
          <p:nvPr userDrawn="1"/>
        </p:nvSpPr>
        <p:spPr>
          <a:xfrm>
            <a:off x="360609" y="2393039"/>
            <a:ext cx="228600" cy="228600"/>
          </a:xfrm>
          <a:prstGeom prst="ellipse">
            <a:avLst/>
          </a:prstGeom>
          <a:ln w="1016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B9DCBF-BC54-A9FB-18F0-FA33A30D5913}"/>
              </a:ext>
            </a:extLst>
          </p:cNvPr>
          <p:cNvCxnSpPr>
            <a:cxnSpLocks/>
          </p:cNvCxnSpPr>
          <p:nvPr userDrawn="1"/>
        </p:nvCxnSpPr>
        <p:spPr>
          <a:xfrm>
            <a:off x="5530160" y="2522349"/>
            <a:ext cx="0" cy="9723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22923F-12AE-EAC2-73F7-573720C4496D}"/>
              </a:ext>
            </a:extLst>
          </p:cNvPr>
          <p:cNvCxnSpPr>
            <a:cxnSpLocks/>
          </p:cNvCxnSpPr>
          <p:nvPr userDrawn="1"/>
        </p:nvCxnSpPr>
        <p:spPr>
          <a:xfrm>
            <a:off x="479734" y="1173381"/>
            <a:ext cx="0" cy="13489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4D4B675-F716-C56E-76C8-4D25F40DE34B}"/>
              </a:ext>
            </a:extLst>
          </p:cNvPr>
          <p:cNvCxnSpPr>
            <a:cxnSpLocks/>
          </p:cNvCxnSpPr>
          <p:nvPr userDrawn="1"/>
        </p:nvCxnSpPr>
        <p:spPr>
          <a:xfrm>
            <a:off x="3851575" y="1173381"/>
            <a:ext cx="0" cy="13489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D427291-E681-F5CA-A3BF-64FDE7071521}"/>
              </a:ext>
            </a:extLst>
          </p:cNvPr>
          <p:cNvCxnSpPr>
            <a:cxnSpLocks/>
          </p:cNvCxnSpPr>
          <p:nvPr userDrawn="1"/>
        </p:nvCxnSpPr>
        <p:spPr>
          <a:xfrm>
            <a:off x="7225755" y="1173381"/>
            <a:ext cx="0" cy="13489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A40F4CC-6101-20D9-2484-51B1CB8E9209}"/>
              </a:ext>
            </a:extLst>
          </p:cNvPr>
          <p:cNvSpPr txBox="1"/>
          <p:nvPr userDrawn="1"/>
        </p:nvSpPr>
        <p:spPr>
          <a:xfrm>
            <a:off x="9652000" y="370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535915-8852-34D7-6DFE-13F834F8A371}"/>
              </a:ext>
            </a:extLst>
          </p:cNvPr>
          <p:cNvSpPr/>
          <p:nvPr userDrawn="1"/>
        </p:nvSpPr>
        <p:spPr>
          <a:xfrm>
            <a:off x="2054483" y="2396611"/>
            <a:ext cx="228600" cy="228600"/>
          </a:xfrm>
          <a:prstGeom prst="ellipse">
            <a:avLst/>
          </a:prstGeom>
          <a:ln w="1016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392EE4-6683-2693-F4E1-BD01DCEF301B}"/>
              </a:ext>
            </a:extLst>
          </p:cNvPr>
          <p:cNvCxnSpPr>
            <a:cxnSpLocks/>
          </p:cNvCxnSpPr>
          <p:nvPr userDrawn="1"/>
        </p:nvCxnSpPr>
        <p:spPr>
          <a:xfrm>
            <a:off x="2165603" y="2522349"/>
            <a:ext cx="0" cy="9723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D1C00CC7-6256-0469-E498-96E2017989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44087" y="3623591"/>
            <a:ext cx="1556156" cy="10459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CAE91C5-9F92-D958-F10A-A6FA54FD973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176784" y="3623591"/>
            <a:ext cx="1556156" cy="10459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AEFFAEDB-EE28-7A89-481A-C90D23288A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7749" y="1195660"/>
            <a:ext cx="1556156" cy="813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1E6BCE-EB46-D18B-CBD1-CCB216D167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76725" y="1194029"/>
            <a:ext cx="1556156" cy="813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F352DF51-18AB-EC52-A43D-FEECF0B5471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48130" y="1218953"/>
            <a:ext cx="1556156" cy="813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Heading Col 1">
            <a:extLst>
              <a:ext uri="{FF2B5EF4-FFF2-40B4-BE49-F238E27FC236}">
                <a16:creationId xmlns:a16="http://schemas.microsoft.com/office/drawing/2014/main" id="{AD94D459-B5FB-79A4-BE52-40816F9DD27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07753" y="458485"/>
            <a:ext cx="1556156" cy="71489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50" name="Heading Col 1">
            <a:extLst>
              <a:ext uri="{FF2B5EF4-FFF2-40B4-BE49-F238E27FC236}">
                <a16:creationId xmlns:a16="http://schemas.microsoft.com/office/drawing/2014/main" id="{907CE907-35D7-B511-CC1B-07E40BFB168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76725" y="458485"/>
            <a:ext cx="1556156" cy="71489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58" name="Heading Col 1">
            <a:extLst>
              <a:ext uri="{FF2B5EF4-FFF2-40B4-BE49-F238E27FC236}">
                <a16:creationId xmlns:a16="http://schemas.microsoft.com/office/drawing/2014/main" id="{2F78D0B1-987D-7C2A-7948-95556407E07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248130" y="483408"/>
            <a:ext cx="1543424" cy="71489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60" name="Heading Col 1">
            <a:extLst>
              <a:ext uri="{FF2B5EF4-FFF2-40B4-BE49-F238E27FC236}">
                <a16:creationId xmlns:a16="http://schemas.microsoft.com/office/drawing/2014/main" id="{AAE2AE3A-B131-E36C-F080-F5EEADA6B1CC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176784" y="2889323"/>
            <a:ext cx="1556156" cy="71489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62" name="Heading Col 1">
            <a:extLst>
              <a:ext uri="{FF2B5EF4-FFF2-40B4-BE49-F238E27FC236}">
                <a16:creationId xmlns:a16="http://schemas.microsoft.com/office/drawing/2014/main" id="{076AE466-195F-3197-B969-0950AF4C059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544087" y="2887619"/>
            <a:ext cx="1556156" cy="71489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0A472C8-4F64-9B23-08CA-18F7BAEBC33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36914" y="4804971"/>
            <a:ext cx="5028617" cy="2738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8331159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y quar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A732CB-A1A2-849E-B75F-E845737097C6}"/>
              </a:ext>
            </a:extLst>
          </p:cNvPr>
          <p:cNvGrpSpPr/>
          <p:nvPr userDrawn="1"/>
        </p:nvGrpSpPr>
        <p:grpSpPr>
          <a:xfrm>
            <a:off x="6806221" y="1264786"/>
            <a:ext cx="181471" cy="2864504"/>
            <a:chOff x="2568697" y="1276228"/>
            <a:chExt cx="181471" cy="286450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16843C-3F16-86DF-DEAD-870D7E5335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51908" y="1276228"/>
              <a:ext cx="5689" cy="284691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BF07AA-024A-6421-4C2A-B4F01BB641EA}"/>
                </a:ext>
              </a:extLst>
            </p:cNvPr>
            <p:cNvSpPr/>
            <p:nvPr userDrawn="1"/>
          </p:nvSpPr>
          <p:spPr>
            <a:xfrm>
              <a:off x="2568697" y="1959168"/>
              <a:ext cx="177800" cy="1778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A6451E2-E402-A1C1-EFCA-2EDDDD00B9FC}"/>
                </a:ext>
              </a:extLst>
            </p:cNvPr>
            <p:cNvSpPr/>
            <p:nvPr userDrawn="1"/>
          </p:nvSpPr>
          <p:spPr>
            <a:xfrm>
              <a:off x="2568697" y="2946951"/>
              <a:ext cx="177800" cy="1778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58864D1-B839-2852-85D5-448CF15F9D6E}"/>
                </a:ext>
              </a:extLst>
            </p:cNvPr>
            <p:cNvSpPr/>
            <p:nvPr userDrawn="1"/>
          </p:nvSpPr>
          <p:spPr>
            <a:xfrm>
              <a:off x="2572368" y="3962932"/>
              <a:ext cx="177800" cy="1778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2F2766-5448-151B-3D70-5A5213250C50}"/>
              </a:ext>
            </a:extLst>
          </p:cNvPr>
          <p:cNvGrpSpPr/>
          <p:nvPr userDrawn="1"/>
        </p:nvGrpSpPr>
        <p:grpSpPr>
          <a:xfrm>
            <a:off x="454808" y="1270616"/>
            <a:ext cx="183489" cy="2870116"/>
            <a:chOff x="454808" y="1270616"/>
            <a:chExt cx="183489" cy="287011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392EE4-6683-2693-F4E1-BD01DCEF3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3584" y="1270616"/>
              <a:ext cx="5689" cy="284691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B37A06-A6F9-4BC2-5EA3-B9EE43E58E43}"/>
                </a:ext>
              </a:extLst>
            </p:cNvPr>
            <p:cNvSpPr/>
            <p:nvPr userDrawn="1"/>
          </p:nvSpPr>
          <p:spPr>
            <a:xfrm>
              <a:off x="460497" y="1959168"/>
              <a:ext cx="177800" cy="1778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5331F2-EA48-9FCF-2F7B-71B0BE27C54B}"/>
                </a:ext>
              </a:extLst>
            </p:cNvPr>
            <p:cNvSpPr/>
            <p:nvPr userDrawn="1"/>
          </p:nvSpPr>
          <p:spPr>
            <a:xfrm>
              <a:off x="460497" y="2946951"/>
              <a:ext cx="177800" cy="1778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3C1A1B-44D7-2933-B541-14D891A2595D}"/>
                </a:ext>
              </a:extLst>
            </p:cNvPr>
            <p:cNvSpPr/>
            <p:nvPr userDrawn="1"/>
          </p:nvSpPr>
          <p:spPr>
            <a:xfrm>
              <a:off x="454808" y="3962932"/>
              <a:ext cx="177800" cy="1778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E08FFA-495E-F197-C65D-7CC65E98DFE4}"/>
              </a:ext>
            </a:extLst>
          </p:cNvPr>
          <p:cNvGrpSpPr/>
          <p:nvPr userDrawn="1"/>
        </p:nvGrpSpPr>
        <p:grpSpPr>
          <a:xfrm>
            <a:off x="4691599" y="1273641"/>
            <a:ext cx="183489" cy="2870116"/>
            <a:chOff x="454808" y="1270616"/>
            <a:chExt cx="183489" cy="287011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0B23D0-2B4A-F355-E15A-A61196C61B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3584" y="1270616"/>
              <a:ext cx="5689" cy="284691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FF6A45-0E38-DB3A-5094-718B64998486}"/>
                </a:ext>
              </a:extLst>
            </p:cNvPr>
            <p:cNvSpPr/>
            <p:nvPr userDrawn="1"/>
          </p:nvSpPr>
          <p:spPr>
            <a:xfrm>
              <a:off x="460497" y="1959168"/>
              <a:ext cx="177800" cy="1778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806A01-1ED8-1710-46EE-1A67D56941A6}"/>
                </a:ext>
              </a:extLst>
            </p:cNvPr>
            <p:cNvSpPr/>
            <p:nvPr userDrawn="1"/>
          </p:nvSpPr>
          <p:spPr>
            <a:xfrm>
              <a:off x="460497" y="2946951"/>
              <a:ext cx="177800" cy="1778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E495B5A-9FE1-4A4A-8272-693EDD732786}"/>
                </a:ext>
              </a:extLst>
            </p:cNvPr>
            <p:cNvSpPr/>
            <p:nvPr userDrawn="1"/>
          </p:nvSpPr>
          <p:spPr>
            <a:xfrm>
              <a:off x="454808" y="3962932"/>
              <a:ext cx="177800" cy="1778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entagon 4">
            <a:extLst>
              <a:ext uri="{FF2B5EF4-FFF2-40B4-BE49-F238E27FC236}">
                <a16:creationId xmlns:a16="http://schemas.microsoft.com/office/drawing/2014/main" id="{49A47998-0605-E144-870F-68D7FBD82EC1}"/>
              </a:ext>
            </a:extLst>
          </p:cNvPr>
          <p:cNvSpPr/>
          <p:nvPr userDrawn="1"/>
        </p:nvSpPr>
        <p:spPr>
          <a:xfrm>
            <a:off x="380389" y="1308101"/>
            <a:ext cx="8468109" cy="24274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D311B-F56B-36D0-EE26-2723F8E53235}"/>
              </a:ext>
            </a:extLst>
          </p:cNvPr>
          <p:cNvSpPr txBox="1"/>
          <p:nvPr userDrawn="1"/>
        </p:nvSpPr>
        <p:spPr>
          <a:xfrm>
            <a:off x="4421875" y="-1323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4024FA-C194-AC66-13B0-3528170829FA}"/>
              </a:ext>
            </a:extLst>
          </p:cNvPr>
          <p:cNvGrpSpPr/>
          <p:nvPr userDrawn="1"/>
        </p:nvGrpSpPr>
        <p:grpSpPr>
          <a:xfrm>
            <a:off x="2568697" y="1276228"/>
            <a:ext cx="181471" cy="2864504"/>
            <a:chOff x="2568697" y="1276228"/>
            <a:chExt cx="181471" cy="286450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F09CBC-DFA9-9C3E-FAF3-EF2C234B03C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51908" y="1276228"/>
              <a:ext cx="5689" cy="284691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4B746D-958D-B921-EA1C-8BBFFF70E116}"/>
                </a:ext>
              </a:extLst>
            </p:cNvPr>
            <p:cNvSpPr/>
            <p:nvPr userDrawn="1"/>
          </p:nvSpPr>
          <p:spPr>
            <a:xfrm>
              <a:off x="2568697" y="1959168"/>
              <a:ext cx="177800" cy="1778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902DB6-A955-FBC4-CAE3-5CD9FBDFCB0B}"/>
                </a:ext>
              </a:extLst>
            </p:cNvPr>
            <p:cNvSpPr/>
            <p:nvPr userDrawn="1"/>
          </p:nvSpPr>
          <p:spPr>
            <a:xfrm>
              <a:off x="2568697" y="2946951"/>
              <a:ext cx="177800" cy="1778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4870F0-1E70-B3BF-A877-6E2025BB42AC}"/>
                </a:ext>
              </a:extLst>
            </p:cNvPr>
            <p:cNvSpPr/>
            <p:nvPr userDrawn="1"/>
          </p:nvSpPr>
          <p:spPr>
            <a:xfrm>
              <a:off x="2572368" y="3962932"/>
              <a:ext cx="177800" cy="1778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Slide Title">
            <a:extLst>
              <a:ext uri="{FF2B5EF4-FFF2-40B4-BE49-F238E27FC236}">
                <a16:creationId xmlns:a16="http://schemas.microsoft.com/office/drawing/2014/main" id="{281F7A2D-CE38-5B9F-72E0-A26FC1B417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2930" y="274320"/>
            <a:ext cx="8418140" cy="59379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861E031-C480-6CB7-7A71-2809E50FBAD2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638763" y="2203959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2C2D6C-7EDB-ED59-852B-844264FB7417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632608" y="3211200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865F4DE-DC1B-E332-0E73-E30218C0068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633136" y="4201487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4424EEB-2946-57C5-362C-90B22ADB062B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750987" y="2203959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9B7085C-77F0-514A-2A95-AA34DA99CC6B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743357" y="3209900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BA58D1-0AAD-89CE-C3EC-CBFA391A70EE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2759381" y="4206623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3" name="Heading Col 1">
            <a:extLst>
              <a:ext uri="{FF2B5EF4-FFF2-40B4-BE49-F238E27FC236}">
                <a16:creationId xmlns:a16="http://schemas.microsoft.com/office/drawing/2014/main" id="{8ADE6AE1-BABF-0880-C51E-9115D4DFAA05}"/>
              </a:ext>
            </a:extLst>
          </p:cNvPr>
          <p:cNvSpPr>
            <a:spLocks noGrp="1"/>
          </p:cNvSpPr>
          <p:nvPr userDrawn="1">
            <p:ph type="body" idx="41"/>
          </p:nvPr>
        </p:nvSpPr>
        <p:spPr>
          <a:xfrm>
            <a:off x="638296" y="1914578"/>
            <a:ext cx="1705327" cy="2705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Heading Col 1">
            <a:extLst>
              <a:ext uri="{FF2B5EF4-FFF2-40B4-BE49-F238E27FC236}">
                <a16:creationId xmlns:a16="http://schemas.microsoft.com/office/drawing/2014/main" id="{8685D100-2A65-BDA8-2990-66BF6E8BADFC}"/>
              </a:ext>
            </a:extLst>
          </p:cNvPr>
          <p:cNvSpPr>
            <a:spLocks noGrp="1"/>
          </p:cNvSpPr>
          <p:nvPr userDrawn="1">
            <p:ph type="body" idx="42"/>
          </p:nvPr>
        </p:nvSpPr>
        <p:spPr>
          <a:xfrm>
            <a:off x="632608" y="2903311"/>
            <a:ext cx="1705327" cy="2912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6" name="Heading Col 1">
            <a:extLst>
              <a:ext uri="{FF2B5EF4-FFF2-40B4-BE49-F238E27FC236}">
                <a16:creationId xmlns:a16="http://schemas.microsoft.com/office/drawing/2014/main" id="{566AF360-FAA1-CFD8-EE45-A39B03324E81}"/>
              </a:ext>
            </a:extLst>
          </p:cNvPr>
          <p:cNvSpPr>
            <a:spLocks noGrp="1"/>
          </p:cNvSpPr>
          <p:nvPr userDrawn="1">
            <p:ph type="body" idx="43"/>
          </p:nvPr>
        </p:nvSpPr>
        <p:spPr>
          <a:xfrm>
            <a:off x="633137" y="3893939"/>
            <a:ext cx="1705327" cy="29835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8" name="Heading Col 1">
            <a:extLst>
              <a:ext uri="{FF2B5EF4-FFF2-40B4-BE49-F238E27FC236}">
                <a16:creationId xmlns:a16="http://schemas.microsoft.com/office/drawing/2014/main" id="{B58D396C-7216-37FA-8FFB-B1849F020178}"/>
              </a:ext>
            </a:extLst>
          </p:cNvPr>
          <p:cNvSpPr>
            <a:spLocks noGrp="1"/>
          </p:cNvSpPr>
          <p:nvPr userDrawn="1">
            <p:ph type="body" idx="44"/>
          </p:nvPr>
        </p:nvSpPr>
        <p:spPr>
          <a:xfrm>
            <a:off x="2750257" y="1914578"/>
            <a:ext cx="1705327" cy="2705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0" name="Heading Col 1">
            <a:extLst>
              <a:ext uri="{FF2B5EF4-FFF2-40B4-BE49-F238E27FC236}">
                <a16:creationId xmlns:a16="http://schemas.microsoft.com/office/drawing/2014/main" id="{6B35725E-D0C4-B8E2-C38A-D7BF7F1FD61C}"/>
              </a:ext>
            </a:extLst>
          </p:cNvPr>
          <p:cNvSpPr>
            <a:spLocks noGrp="1"/>
          </p:cNvSpPr>
          <p:nvPr userDrawn="1">
            <p:ph type="body" idx="45"/>
          </p:nvPr>
        </p:nvSpPr>
        <p:spPr>
          <a:xfrm>
            <a:off x="2743357" y="2902617"/>
            <a:ext cx="1705327" cy="2873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1" name="Heading Col 1">
            <a:extLst>
              <a:ext uri="{FF2B5EF4-FFF2-40B4-BE49-F238E27FC236}">
                <a16:creationId xmlns:a16="http://schemas.microsoft.com/office/drawing/2014/main" id="{0358B5A1-E0F3-2BCF-4F1E-BF5602C3496C}"/>
              </a:ext>
            </a:extLst>
          </p:cNvPr>
          <p:cNvSpPr>
            <a:spLocks noGrp="1"/>
          </p:cNvSpPr>
          <p:nvPr userDrawn="1">
            <p:ph type="body" idx="46"/>
          </p:nvPr>
        </p:nvSpPr>
        <p:spPr>
          <a:xfrm>
            <a:off x="2751595" y="3893745"/>
            <a:ext cx="1705327" cy="29835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E2A0F55-31FC-14CF-9E4E-E5B31B1900E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880124" y="2199185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2BC0646-3083-C13F-9F04-4BAA01F1528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873969" y="3206426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EA2133B-896D-EB55-7838-4A5036CD6F2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874497" y="4204951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Heading Col 1">
            <a:extLst>
              <a:ext uri="{FF2B5EF4-FFF2-40B4-BE49-F238E27FC236}">
                <a16:creationId xmlns:a16="http://schemas.microsoft.com/office/drawing/2014/main" id="{6CBEB003-EA3A-471B-78C5-E37AC6764F9B}"/>
              </a:ext>
            </a:extLst>
          </p:cNvPr>
          <p:cNvSpPr>
            <a:spLocks noGrp="1"/>
          </p:cNvSpPr>
          <p:nvPr>
            <p:ph type="body" idx="62"/>
          </p:nvPr>
        </p:nvSpPr>
        <p:spPr>
          <a:xfrm>
            <a:off x="4879657" y="1909804"/>
            <a:ext cx="1705327" cy="2705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Heading Col 1">
            <a:extLst>
              <a:ext uri="{FF2B5EF4-FFF2-40B4-BE49-F238E27FC236}">
                <a16:creationId xmlns:a16="http://schemas.microsoft.com/office/drawing/2014/main" id="{9A4CC70F-52D5-60EF-1CA0-489C9739C134}"/>
              </a:ext>
            </a:extLst>
          </p:cNvPr>
          <p:cNvSpPr>
            <a:spLocks noGrp="1"/>
          </p:cNvSpPr>
          <p:nvPr>
            <p:ph type="body" idx="63"/>
          </p:nvPr>
        </p:nvSpPr>
        <p:spPr>
          <a:xfrm>
            <a:off x="4873969" y="2898537"/>
            <a:ext cx="1705327" cy="2912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Heading Col 1">
            <a:extLst>
              <a:ext uri="{FF2B5EF4-FFF2-40B4-BE49-F238E27FC236}">
                <a16:creationId xmlns:a16="http://schemas.microsoft.com/office/drawing/2014/main" id="{76D30F7F-1B5F-EB2F-C304-6A07B991B646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874498" y="3889165"/>
            <a:ext cx="1705327" cy="29835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E5351F3-B8AE-BA31-9CB4-9012D702773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012392" y="2176555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859CDC0-A791-F696-F897-A7D7C2B5D368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7006237" y="3192034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DE2CB7D-9188-26C7-459B-A22EE0967B49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006765" y="4190559"/>
            <a:ext cx="1705328" cy="4805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2" name="Heading Col 1">
            <a:extLst>
              <a:ext uri="{FF2B5EF4-FFF2-40B4-BE49-F238E27FC236}">
                <a16:creationId xmlns:a16="http://schemas.microsoft.com/office/drawing/2014/main" id="{EE308D5A-53D6-B039-1A71-BCDCB4DFDAB4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7011925" y="1895412"/>
            <a:ext cx="1705327" cy="2705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3" name="Heading Col 1">
            <a:extLst>
              <a:ext uri="{FF2B5EF4-FFF2-40B4-BE49-F238E27FC236}">
                <a16:creationId xmlns:a16="http://schemas.microsoft.com/office/drawing/2014/main" id="{7064A5C5-26C1-1F91-C3F2-5E1ADC83F830}"/>
              </a:ext>
            </a:extLst>
          </p:cNvPr>
          <p:cNvSpPr>
            <a:spLocks noGrp="1"/>
          </p:cNvSpPr>
          <p:nvPr>
            <p:ph type="body" idx="69"/>
          </p:nvPr>
        </p:nvSpPr>
        <p:spPr>
          <a:xfrm>
            <a:off x="7006237" y="2884145"/>
            <a:ext cx="1705327" cy="2912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5" name="Heading Col 1">
            <a:extLst>
              <a:ext uri="{FF2B5EF4-FFF2-40B4-BE49-F238E27FC236}">
                <a16:creationId xmlns:a16="http://schemas.microsoft.com/office/drawing/2014/main" id="{B6EFC619-D3BC-C3F7-B28A-AD7BC23AFF6C}"/>
              </a:ext>
            </a:extLst>
          </p:cNvPr>
          <p:cNvSpPr>
            <a:spLocks noGrp="1"/>
          </p:cNvSpPr>
          <p:nvPr>
            <p:ph type="body" idx="70"/>
          </p:nvPr>
        </p:nvSpPr>
        <p:spPr>
          <a:xfrm>
            <a:off x="7006766" y="3874773"/>
            <a:ext cx="1705327" cy="29835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Heading Col 1">
            <a:extLst>
              <a:ext uri="{FF2B5EF4-FFF2-40B4-BE49-F238E27FC236}">
                <a16:creationId xmlns:a16="http://schemas.microsoft.com/office/drawing/2014/main" id="{B43F14E1-AB30-B7C0-7A12-26EEC4B6644F}"/>
              </a:ext>
            </a:extLst>
          </p:cNvPr>
          <p:cNvSpPr>
            <a:spLocks noGrp="1"/>
          </p:cNvSpPr>
          <p:nvPr>
            <p:ph type="body" idx="75" hasCustomPrompt="1"/>
          </p:nvPr>
        </p:nvSpPr>
        <p:spPr>
          <a:xfrm>
            <a:off x="257012" y="1116189"/>
            <a:ext cx="583055" cy="583055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Q1</a:t>
            </a:r>
          </a:p>
        </p:txBody>
      </p:sp>
      <p:sp>
        <p:nvSpPr>
          <p:cNvPr id="59" name="Heading Col 1">
            <a:extLst>
              <a:ext uri="{FF2B5EF4-FFF2-40B4-BE49-F238E27FC236}">
                <a16:creationId xmlns:a16="http://schemas.microsoft.com/office/drawing/2014/main" id="{C085EF7B-9275-D1C8-AD98-3AFF90EEDC27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2360379" y="1114929"/>
            <a:ext cx="583055" cy="583055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Q2</a:t>
            </a:r>
          </a:p>
        </p:txBody>
      </p:sp>
      <p:sp>
        <p:nvSpPr>
          <p:cNvPr id="60" name="Heading Col 1">
            <a:extLst>
              <a:ext uri="{FF2B5EF4-FFF2-40B4-BE49-F238E27FC236}">
                <a16:creationId xmlns:a16="http://schemas.microsoft.com/office/drawing/2014/main" id="{CF126D3B-F15F-42E0-CE62-034B3DE7482F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4494537" y="1114342"/>
            <a:ext cx="583055" cy="583055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Q3</a:t>
            </a:r>
          </a:p>
        </p:txBody>
      </p:sp>
      <p:sp>
        <p:nvSpPr>
          <p:cNvPr id="62" name="Heading Col 1">
            <a:extLst>
              <a:ext uri="{FF2B5EF4-FFF2-40B4-BE49-F238E27FC236}">
                <a16:creationId xmlns:a16="http://schemas.microsoft.com/office/drawing/2014/main" id="{95207BFE-7713-9E00-EF59-6D48118AF6FB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6597904" y="1113082"/>
            <a:ext cx="583055" cy="583055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Q4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BB73997-AB68-2F3F-8E61-63D4590E467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436914" y="4804971"/>
            <a:ext cx="5028617" cy="2738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citation/URL</a:t>
            </a:r>
          </a:p>
        </p:txBody>
      </p:sp>
    </p:spTree>
    <p:extLst>
      <p:ext uri="{BB962C8B-B14F-4D97-AF65-F5344CB8AC3E}">
        <p14:creationId xmlns:p14="http://schemas.microsoft.com/office/powerpoint/2010/main" val="25905260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ading Col 1">
            <a:extLst>
              <a:ext uri="{FF2B5EF4-FFF2-40B4-BE49-F238E27FC236}">
                <a16:creationId xmlns:a16="http://schemas.microsoft.com/office/drawing/2014/main" id="{3A1B1C86-ABD5-682A-D54E-3A17C763AF2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790899" y="2804727"/>
            <a:ext cx="1596653" cy="11709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4" name="Heading Col 1">
            <a:extLst>
              <a:ext uri="{FF2B5EF4-FFF2-40B4-BE49-F238E27FC236}">
                <a16:creationId xmlns:a16="http://schemas.microsoft.com/office/drawing/2014/main" id="{F1A6F60B-C1FE-136A-BEAE-22A75770D57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741275" y="2799034"/>
            <a:ext cx="1596653" cy="11709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0CFB00-B53A-1579-B81C-7907EFF1EA5F}"/>
              </a:ext>
            </a:extLst>
          </p:cNvPr>
          <p:cNvSpPr/>
          <p:nvPr userDrawn="1"/>
        </p:nvSpPr>
        <p:spPr>
          <a:xfrm>
            <a:off x="3130073" y="173763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806F69-CB00-0CFB-88EC-74D95FCE379B}"/>
              </a:ext>
            </a:extLst>
          </p:cNvPr>
          <p:cNvSpPr/>
          <p:nvPr userDrawn="1"/>
        </p:nvSpPr>
        <p:spPr>
          <a:xfrm>
            <a:off x="5082401" y="173763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17C9B934-ACA1-2C85-853D-9BED5330DB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8067127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ading Col 1">
            <a:extLst>
              <a:ext uri="{FF2B5EF4-FFF2-40B4-BE49-F238E27FC236}">
                <a16:creationId xmlns:a16="http://schemas.microsoft.com/office/drawing/2014/main" id="{3A1B1C86-ABD5-682A-D54E-3A17C763AF2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830779" y="2799034"/>
            <a:ext cx="1596653" cy="117661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4" name="Heading Col 1">
            <a:extLst>
              <a:ext uri="{FF2B5EF4-FFF2-40B4-BE49-F238E27FC236}">
                <a16:creationId xmlns:a16="http://schemas.microsoft.com/office/drawing/2014/main" id="{F1A6F60B-C1FE-136A-BEAE-22A75770D57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781155" y="2799034"/>
            <a:ext cx="1596653" cy="117661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5" name="Heading Col 1">
            <a:extLst>
              <a:ext uri="{FF2B5EF4-FFF2-40B4-BE49-F238E27FC236}">
                <a16:creationId xmlns:a16="http://schemas.microsoft.com/office/drawing/2014/main" id="{BC0D4717-F9D8-2A61-9C2B-3D9160922C3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731531" y="2799033"/>
            <a:ext cx="1596653" cy="117661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7B058-9EE9-18EA-B299-048252BB1400}"/>
              </a:ext>
            </a:extLst>
          </p:cNvPr>
          <p:cNvSpPr/>
          <p:nvPr userDrawn="1"/>
        </p:nvSpPr>
        <p:spPr>
          <a:xfrm>
            <a:off x="2172755" y="173763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6576F-CAB1-DB5F-10B4-8FFA81E94441}"/>
              </a:ext>
            </a:extLst>
          </p:cNvPr>
          <p:cNvSpPr/>
          <p:nvPr userDrawn="1"/>
        </p:nvSpPr>
        <p:spPr>
          <a:xfrm>
            <a:off x="4107079" y="173593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9110E-A6DB-5363-09E6-3C08B6BB14F3}"/>
              </a:ext>
            </a:extLst>
          </p:cNvPr>
          <p:cNvSpPr/>
          <p:nvPr userDrawn="1"/>
        </p:nvSpPr>
        <p:spPr>
          <a:xfrm>
            <a:off x="6072657" y="173593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9D88C888-10F6-746D-6051-BDD49424A9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2212986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ing Col 1">
            <a:extLst>
              <a:ext uri="{FF2B5EF4-FFF2-40B4-BE49-F238E27FC236}">
                <a16:creationId xmlns:a16="http://schemas.microsoft.com/office/drawing/2014/main" id="{AA0E9E90-273A-BF1D-BA4D-9DCB23087CAA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42305" y="2804726"/>
            <a:ext cx="1596653" cy="11709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2" name="Heading Col 1">
            <a:extLst>
              <a:ext uri="{FF2B5EF4-FFF2-40B4-BE49-F238E27FC236}">
                <a16:creationId xmlns:a16="http://schemas.microsoft.com/office/drawing/2014/main" id="{3A1B1C86-ABD5-682A-D54E-3A17C763AF2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792681" y="2804727"/>
            <a:ext cx="1596653" cy="11709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4" name="Heading Col 1">
            <a:extLst>
              <a:ext uri="{FF2B5EF4-FFF2-40B4-BE49-F238E27FC236}">
                <a16:creationId xmlns:a16="http://schemas.microsoft.com/office/drawing/2014/main" id="{F1A6F60B-C1FE-136A-BEAE-22A75770D57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743057" y="2799034"/>
            <a:ext cx="1596653" cy="11709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5" name="Heading Col 1">
            <a:extLst>
              <a:ext uri="{FF2B5EF4-FFF2-40B4-BE49-F238E27FC236}">
                <a16:creationId xmlns:a16="http://schemas.microsoft.com/office/drawing/2014/main" id="{BC0D4717-F9D8-2A61-9C2B-3D9160922C3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93433" y="2799034"/>
            <a:ext cx="1596653" cy="117092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A413B2-8335-7E73-5BEB-DE12CD4661D1}"/>
              </a:ext>
            </a:extLst>
          </p:cNvPr>
          <p:cNvSpPr/>
          <p:nvPr userDrawn="1"/>
        </p:nvSpPr>
        <p:spPr>
          <a:xfrm>
            <a:off x="1183431" y="173763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6A1058-35DF-ACB4-AF8F-79F152DC5CE6}"/>
              </a:ext>
            </a:extLst>
          </p:cNvPr>
          <p:cNvSpPr/>
          <p:nvPr userDrawn="1"/>
        </p:nvSpPr>
        <p:spPr>
          <a:xfrm>
            <a:off x="3132110" y="173763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CC53F8-92CB-F961-68DB-A19FFCB2A63B}"/>
              </a:ext>
            </a:extLst>
          </p:cNvPr>
          <p:cNvSpPr/>
          <p:nvPr userDrawn="1"/>
        </p:nvSpPr>
        <p:spPr>
          <a:xfrm>
            <a:off x="5080789" y="173763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38D758-A623-349B-3D67-FE6E45196A9F}"/>
              </a:ext>
            </a:extLst>
          </p:cNvPr>
          <p:cNvSpPr/>
          <p:nvPr userDrawn="1"/>
        </p:nvSpPr>
        <p:spPr>
          <a:xfrm>
            <a:off x="7029468" y="173763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E0540E7-7F82-1C2E-6716-9A3BB05F6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8408004" cy="99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10264096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cons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DAAC9-FA76-FE11-944B-274C0B5846AB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ding Col 1">
            <a:extLst>
              <a:ext uri="{FF2B5EF4-FFF2-40B4-BE49-F238E27FC236}">
                <a16:creationId xmlns:a16="http://schemas.microsoft.com/office/drawing/2014/main" id="{68EFC266-335D-FDF9-46F6-7289E877192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400668" y="2514691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Heading Col 1">
            <a:extLst>
              <a:ext uri="{FF2B5EF4-FFF2-40B4-BE49-F238E27FC236}">
                <a16:creationId xmlns:a16="http://schemas.microsoft.com/office/drawing/2014/main" id="{E3472DD5-8DC0-265D-00D0-6C55105ED337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143720" y="2514691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7664B93-47AD-1F19-ECB4-9C94688DB5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643" y="1493578"/>
            <a:ext cx="3817937" cy="300484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763E40-9D7C-129C-682E-858D1A7DADD5}"/>
              </a:ext>
            </a:extLst>
          </p:cNvPr>
          <p:cNvSpPr/>
          <p:nvPr userDrawn="1"/>
        </p:nvSpPr>
        <p:spPr>
          <a:xfrm>
            <a:off x="5546095" y="149051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DA0685-5C69-ECFB-D962-A6C887CED635}"/>
              </a:ext>
            </a:extLst>
          </p:cNvPr>
          <p:cNvSpPr/>
          <p:nvPr userDrawn="1"/>
        </p:nvSpPr>
        <p:spPr>
          <a:xfrm>
            <a:off x="7289147" y="149051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5D6386C9-B7AF-6789-7EBB-B3294B1985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3817937" cy="9941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F5815-9445-1F2F-93C3-29D7E66B611E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51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Icons + tex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DAAC9-FA76-FE11-944B-274C0B5846AB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ding Col 1">
            <a:extLst>
              <a:ext uri="{FF2B5EF4-FFF2-40B4-BE49-F238E27FC236}">
                <a16:creationId xmlns:a16="http://schemas.microsoft.com/office/drawing/2014/main" id="{68EFC266-335D-FDF9-46F6-7289E877192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400668" y="2514691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Heading Col 1">
            <a:extLst>
              <a:ext uri="{FF2B5EF4-FFF2-40B4-BE49-F238E27FC236}">
                <a16:creationId xmlns:a16="http://schemas.microsoft.com/office/drawing/2014/main" id="{E3472DD5-8DC0-265D-00D0-6C55105ED337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143720" y="2514691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A16A9238-2B9B-F41B-0E62-20AA8ECDD0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643" y="1493578"/>
            <a:ext cx="3817937" cy="300484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FA2333-AF0F-BE86-D385-4108C22C8F22}"/>
              </a:ext>
            </a:extLst>
          </p:cNvPr>
          <p:cNvSpPr/>
          <p:nvPr userDrawn="1"/>
        </p:nvSpPr>
        <p:spPr>
          <a:xfrm>
            <a:off x="5546095" y="149051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A0DB68-1206-86C0-FB4A-D0DAAAD8106B}"/>
              </a:ext>
            </a:extLst>
          </p:cNvPr>
          <p:cNvSpPr/>
          <p:nvPr userDrawn="1"/>
        </p:nvSpPr>
        <p:spPr>
          <a:xfrm>
            <a:off x="7289147" y="149051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A46C5A39-9879-A2A0-F335-510328ECD9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3817937" cy="9941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E9050-8228-D746-CCDB-F919395E31D1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583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DAAC9-FA76-FE11-944B-274C0B5846AB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ding Col 1">
            <a:extLst>
              <a:ext uri="{FF2B5EF4-FFF2-40B4-BE49-F238E27FC236}">
                <a16:creationId xmlns:a16="http://schemas.microsoft.com/office/drawing/2014/main" id="{AA0E9E90-273A-BF1D-BA4D-9DCB23087CAA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920033" y="584461"/>
            <a:ext cx="2837468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8" name="Heading Col 1">
            <a:extLst>
              <a:ext uri="{FF2B5EF4-FFF2-40B4-BE49-F238E27FC236}">
                <a16:creationId xmlns:a16="http://schemas.microsoft.com/office/drawing/2014/main" id="{7412C1A1-5165-21A7-EC01-0AA7AD317DBA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920033" y="1802217"/>
            <a:ext cx="2837468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9" name="Heading Col 1">
            <a:extLst>
              <a:ext uri="{FF2B5EF4-FFF2-40B4-BE49-F238E27FC236}">
                <a16:creationId xmlns:a16="http://schemas.microsoft.com/office/drawing/2014/main" id="{B116E2AD-B6B7-4377-D779-A392D2BC20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920033" y="3037830"/>
            <a:ext cx="2837468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4756EAA6-ECCD-1E40-C19F-1EFD5A49186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3643" y="1493578"/>
            <a:ext cx="3817937" cy="300484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04D402F0-FD7D-E986-CD25-2B9981265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3817937" cy="9941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868B41-B38C-1660-9E4E-48E9B952D73A}"/>
              </a:ext>
            </a:extLst>
          </p:cNvPr>
          <p:cNvSpPr/>
          <p:nvPr userDrawn="1"/>
        </p:nvSpPr>
        <p:spPr>
          <a:xfrm>
            <a:off x="4893348" y="59327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02F716-3701-46BB-850B-525955952D34}"/>
              </a:ext>
            </a:extLst>
          </p:cNvPr>
          <p:cNvSpPr/>
          <p:nvPr userDrawn="1"/>
        </p:nvSpPr>
        <p:spPr>
          <a:xfrm>
            <a:off x="4893348" y="1813434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D4272-674B-00CF-704B-798B810E506E}"/>
              </a:ext>
            </a:extLst>
          </p:cNvPr>
          <p:cNvSpPr/>
          <p:nvPr userDrawn="1"/>
        </p:nvSpPr>
        <p:spPr>
          <a:xfrm>
            <a:off x="4893348" y="303359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022E8-5E66-2FBC-4EBE-C38EF84AA317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">
    <p:bg>
      <p:bgPr>
        <a:gradFill>
          <a:gsLst>
            <a:gs pos="100000">
              <a:schemeClr val="accent4">
                <a:lumMod val="60000"/>
                <a:lumOff val="40000"/>
              </a:schemeClr>
            </a:gs>
            <a:gs pos="52000">
              <a:schemeClr val="accent4"/>
            </a:gs>
            <a:gs pos="0">
              <a:schemeClr val="accent4">
                <a:lumMod val="75000"/>
              </a:schemeClr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 descr="Southern New Hampshire University logo&#10;">
            <a:extLst>
              <a:ext uri="{FF2B5EF4-FFF2-40B4-BE49-F238E27FC236}">
                <a16:creationId xmlns:a16="http://schemas.microsoft.com/office/drawing/2014/main" id="{3BC5C325-5C21-B6D1-A26F-87CC2BE0B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3598" y="4129406"/>
            <a:ext cx="2108200" cy="914400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A22A4C81-74C9-BEF9-210A-85A7F3C3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2074862"/>
            <a:ext cx="5024716" cy="9937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3D7169E-69D5-60BD-05FC-4D074C7F9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257340"/>
            <a:ext cx="502471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37DCC-6A64-A4C9-4B23-AC8BC6B355AE}"/>
              </a:ext>
            </a:extLst>
          </p:cNvPr>
          <p:cNvSpPr/>
          <p:nvPr userDrawn="1"/>
        </p:nvSpPr>
        <p:spPr>
          <a:xfrm>
            <a:off x="1" y="0"/>
            <a:ext cx="9143999" cy="942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92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Icons + tex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DAAC9-FA76-FE11-944B-274C0B5846AB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4756EAA6-ECCD-1E40-C19F-1EFD5A49186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3643" y="1493578"/>
            <a:ext cx="3817937" cy="300484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04D402F0-FD7D-E986-CD25-2B9981265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3817937" cy="9941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Heading Col 1">
            <a:extLst>
              <a:ext uri="{FF2B5EF4-FFF2-40B4-BE49-F238E27FC236}">
                <a16:creationId xmlns:a16="http://schemas.microsoft.com/office/drawing/2014/main" id="{61131004-9D1B-E848-2D24-1C863663342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920033" y="584461"/>
            <a:ext cx="2837468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5" name="Heading Col 1">
            <a:extLst>
              <a:ext uri="{FF2B5EF4-FFF2-40B4-BE49-F238E27FC236}">
                <a16:creationId xmlns:a16="http://schemas.microsoft.com/office/drawing/2014/main" id="{D80B95C1-5F68-98FD-8FBA-B33FE9FC7AC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920033" y="1802217"/>
            <a:ext cx="2837468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7" name="Heading Col 1">
            <a:extLst>
              <a:ext uri="{FF2B5EF4-FFF2-40B4-BE49-F238E27FC236}">
                <a16:creationId xmlns:a16="http://schemas.microsoft.com/office/drawing/2014/main" id="{E3C59CC5-B51B-FD40-9129-23A5A5F53152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920033" y="3037830"/>
            <a:ext cx="2837468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FCC166-ECF3-22B8-5B55-183C5836564C}"/>
              </a:ext>
            </a:extLst>
          </p:cNvPr>
          <p:cNvSpPr/>
          <p:nvPr userDrawn="1"/>
        </p:nvSpPr>
        <p:spPr>
          <a:xfrm>
            <a:off x="4893348" y="59327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06CC69-0185-B4B1-69CE-6F983B1CA75F}"/>
              </a:ext>
            </a:extLst>
          </p:cNvPr>
          <p:cNvSpPr/>
          <p:nvPr userDrawn="1"/>
        </p:nvSpPr>
        <p:spPr>
          <a:xfrm>
            <a:off x="4893348" y="1813434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CB0193-5E12-F360-6D51-E40173FD9CA4}"/>
              </a:ext>
            </a:extLst>
          </p:cNvPr>
          <p:cNvSpPr/>
          <p:nvPr userDrawn="1"/>
        </p:nvSpPr>
        <p:spPr>
          <a:xfrm>
            <a:off x="4893348" y="303359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740E5-EFA0-D4DC-5D17-0A4DF7C2AA7B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13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DAAC9-FA76-FE11-944B-274C0B5846AB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ding Col 1">
            <a:extLst>
              <a:ext uri="{FF2B5EF4-FFF2-40B4-BE49-F238E27FC236}">
                <a16:creationId xmlns:a16="http://schemas.microsoft.com/office/drawing/2014/main" id="{AA0E9E90-273A-BF1D-BA4D-9DCB23087CAA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668" y="1702289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0" name="Heading Col 1">
            <a:extLst>
              <a:ext uri="{FF2B5EF4-FFF2-40B4-BE49-F238E27FC236}">
                <a16:creationId xmlns:a16="http://schemas.microsoft.com/office/drawing/2014/main" id="{86773C67-AF00-B484-5773-49D80C1B0D3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143720" y="1702289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8" name="Heading Col 1">
            <a:extLst>
              <a:ext uri="{FF2B5EF4-FFF2-40B4-BE49-F238E27FC236}">
                <a16:creationId xmlns:a16="http://schemas.microsoft.com/office/drawing/2014/main" id="{7412C1A1-5165-21A7-EC01-0AA7AD317DBA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400668" y="3645943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9" name="Heading Col 1">
            <a:extLst>
              <a:ext uri="{FF2B5EF4-FFF2-40B4-BE49-F238E27FC236}">
                <a16:creationId xmlns:a16="http://schemas.microsoft.com/office/drawing/2014/main" id="{B116E2AD-B6B7-4377-D779-A392D2BC20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143720" y="3645943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4756EAA6-ECCD-1E40-C19F-1EFD5A49186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3643" y="1493578"/>
            <a:ext cx="3817937" cy="300484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DAC293-4236-0C36-BF2E-974534702EBE}"/>
              </a:ext>
            </a:extLst>
          </p:cNvPr>
          <p:cNvSpPr/>
          <p:nvPr userDrawn="1"/>
        </p:nvSpPr>
        <p:spPr>
          <a:xfrm>
            <a:off x="5546095" y="678115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96E26B-4B8B-2629-B3F1-D27CBF5FBC42}"/>
              </a:ext>
            </a:extLst>
          </p:cNvPr>
          <p:cNvSpPr/>
          <p:nvPr userDrawn="1"/>
        </p:nvSpPr>
        <p:spPr>
          <a:xfrm>
            <a:off x="5546095" y="262176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648C9A-E45D-3628-738B-98FDD512AFC9}"/>
              </a:ext>
            </a:extLst>
          </p:cNvPr>
          <p:cNvSpPr/>
          <p:nvPr userDrawn="1"/>
        </p:nvSpPr>
        <p:spPr>
          <a:xfrm>
            <a:off x="7288298" y="262176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46BE77-2C6B-EDE0-54FA-EA64972481D6}"/>
              </a:ext>
            </a:extLst>
          </p:cNvPr>
          <p:cNvSpPr/>
          <p:nvPr userDrawn="1"/>
        </p:nvSpPr>
        <p:spPr>
          <a:xfrm>
            <a:off x="7288298" y="678115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04D402F0-FD7D-E986-CD25-2B9981265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3817937" cy="9941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BB17D-6A20-030F-DDCA-9C2DF3936DFB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145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4 Icons + tex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DAAC9-FA76-FE11-944B-274C0B5846AB}"/>
              </a:ext>
            </a:extLst>
          </p:cNvPr>
          <p:cNvSpPr/>
          <p:nvPr userDrawn="1"/>
        </p:nvSpPr>
        <p:spPr>
          <a:xfrm flipV="1">
            <a:off x="4572000" y="0"/>
            <a:ext cx="4572000" cy="5143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ding Col 1">
            <a:extLst>
              <a:ext uri="{FF2B5EF4-FFF2-40B4-BE49-F238E27FC236}">
                <a16:creationId xmlns:a16="http://schemas.microsoft.com/office/drawing/2014/main" id="{AA0E9E90-273A-BF1D-BA4D-9DCB23087CAA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668" y="1702289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0" name="Heading Col 1">
            <a:extLst>
              <a:ext uri="{FF2B5EF4-FFF2-40B4-BE49-F238E27FC236}">
                <a16:creationId xmlns:a16="http://schemas.microsoft.com/office/drawing/2014/main" id="{86773C67-AF00-B484-5773-49D80C1B0D3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143720" y="1702289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8" name="Heading Col 1">
            <a:extLst>
              <a:ext uri="{FF2B5EF4-FFF2-40B4-BE49-F238E27FC236}">
                <a16:creationId xmlns:a16="http://schemas.microsoft.com/office/drawing/2014/main" id="{7412C1A1-5165-21A7-EC01-0AA7AD317DBA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400668" y="3645943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9" name="Heading Col 1">
            <a:extLst>
              <a:ext uri="{FF2B5EF4-FFF2-40B4-BE49-F238E27FC236}">
                <a16:creationId xmlns:a16="http://schemas.microsoft.com/office/drawing/2014/main" id="{B116E2AD-B6B7-4377-D779-A392D2BC20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143720" y="3645943"/>
            <a:ext cx="1205255" cy="62991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76402E3E-8962-7271-5F66-8795C40050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3643" y="1493578"/>
            <a:ext cx="3817937" cy="300484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1D4D9E-C860-80E7-71F9-EAF3B951AA8C}"/>
              </a:ext>
            </a:extLst>
          </p:cNvPr>
          <p:cNvSpPr/>
          <p:nvPr userDrawn="1"/>
        </p:nvSpPr>
        <p:spPr>
          <a:xfrm>
            <a:off x="5546095" y="678115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C0F0D8-5D62-DB7B-8B9A-18C79239C1EE}"/>
              </a:ext>
            </a:extLst>
          </p:cNvPr>
          <p:cNvSpPr/>
          <p:nvPr userDrawn="1"/>
        </p:nvSpPr>
        <p:spPr>
          <a:xfrm>
            <a:off x="5546095" y="262176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D9ED49-66F4-A426-3A20-A81C0A21B219}"/>
              </a:ext>
            </a:extLst>
          </p:cNvPr>
          <p:cNvSpPr/>
          <p:nvPr userDrawn="1"/>
        </p:nvSpPr>
        <p:spPr>
          <a:xfrm>
            <a:off x="7288298" y="262176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2EC101-8D17-2AC7-210A-8544E77EFA49}"/>
              </a:ext>
            </a:extLst>
          </p:cNvPr>
          <p:cNvSpPr/>
          <p:nvPr userDrawn="1"/>
        </p:nvSpPr>
        <p:spPr>
          <a:xfrm>
            <a:off x="7288298" y="678115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0EC42E2-DA61-9727-489C-395159007D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927" y="274320"/>
            <a:ext cx="3817937" cy="9941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661EF-4BB4-3E62-E1FC-470A976414FE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490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F4EFE-5BBD-B6E6-2DD8-09B91CB67FF8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F05D445C-25E0-1529-2313-2C0B8DE8E3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643" y="1493578"/>
            <a:ext cx="3817937" cy="300484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BCD94DEC-3064-0901-E554-54B3EFC12C6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2927" y="274320"/>
            <a:ext cx="3817937" cy="9941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A3A88B-EBC5-46CA-EFD0-95A514CB7987}"/>
              </a:ext>
            </a:extLst>
          </p:cNvPr>
          <p:cNvSpPr/>
          <p:nvPr userDrawn="1"/>
        </p:nvSpPr>
        <p:spPr>
          <a:xfrm>
            <a:off x="4899440" y="543499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181C66C-11D2-15FC-A3AB-5EF5AF784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9544" y="520640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0C3D183-8C67-ACD4-10E4-CAD9189C16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19544" y="1303976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860F397-501C-2D87-7B39-D2C867894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19544" y="2087312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B08B962-D590-34DB-024B-A6A69E25D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9544" y="2873598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6F353F0-A280-6B0C-1120-C53728EDEA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19544" y="3647508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2D0DE6-BF69-76B5-2E51-D1F1B03EC07A}"/>
              </a:ext>
            </a:extLst>
          </p:cNvPr>
          <p:cNvSpPr/>
          <p:nvPr userDrawn="1"/>
        </p:nvSpPr>
        <p:spPr>
          <a:xfrm>
            <a:off x="4899440" y="1326835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711E11-8F5F-6079-A25F-8626F93571D8}"/>
              </a:ext>
            </a:extLst>
          </p:cNvPr>
          <p:cNvSpPr/>
          <p:nvPr userDrawn="1"/>
        </p:nvSpPr>
        <p:spPr>
          <a:xfrm>
            <a:off x="4899440" y="2110171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C5B2D1-C4CA-D69D-DC8A-C5B883B0C133}"/>
              </a:ext>
            </a:extLst>
          </p:cNvPr>
          <p:cNvSpPr/>
          <p:nvPr userDrawn="1"/>
        </p:nvSpPr>
        <p:spPr>
          <a:xfrm>
            <a:off x="4899440" y="2896457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76654B-8EDB-15FD-0937-723B81C4AE4B}"/>
              </a:ext>
            </a:extLst>
          </p:cNvPr>
          <p:cNvSpPr/>
          <p:nvPr userDrawn="1"/>
        </p:nvSpPr>
        <p:spPr>
          <a:xfrm>
            <a:off x="4899440" y="3670367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47B9E-7E8B-5DB4-956C-0118BB187D1B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49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5 Icons + text (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F4EFE-5BBD-B6E6-2DD8-09B91CB67FF8}"/>
              </a:ext>
            </a:extLst>
          </p:cNvPr>
          <p:cNvSpPr/>
          <p:nvPr userDrawn="1"/>
        </p:nvSpPr>
        <p:spPr>
          <a:xfrm flipV="1">
            <a:off x="4572000" y="-4"/>
            <a:ext cx="4572000" cy="5143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84ADCE1-1F7E-BFE1-981D-6876DECDEF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643" y="1493578"/>
            <a:ext cx="3817937" cy="300484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E5B1113-7CD7-0959-D039-EE804A37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2927" y="274320"/>
            <a:ext cx="3817937" cy="9941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106EC4-6043-3CE7-446E-47B418889493}"/>
              </a:ext>
            </a:extLst>
          </p:cNvPr>
          <p:cNvSpPr/>
          <p:nvPr userDrawn="1"/>
        </p:nvSpPr>
        <p:spPr>
          <a:xfrm>
            <a:off x="4899440" y="543499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2FBED-76AD-F0CD-C94A-A2C7C4E772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9544" y="520640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88514A3-0295-B706-BB02-A3C58C421D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19544" y="1303976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E8F958B-9885-0B3C-DB2C-18B6806CE6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19544" y="2087312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1BFA212-F6EA-3280-6415-71FF8C1C7B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9544" y="2873598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C2261E-5A84-F4E5-F10E-0784D5DEF1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19544" y="3647508"/>
            <a:ext cx="3166238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7F5172-351D-8E91-CEF6-98265DA6B2A7}"/>
              </a:ext>
            </a:extLst>
          </p:cNvPr>
          <p:cNvSpPr/>
          <p:nvPr userDrawn="1"/>
        </p:nvSpPr>
        <p:spPr>
          <a:xfrm>
            <a:off x="4899440" y="1326835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96828-D251-0D3A-00B4-76459715C7B4}"/>
              </a:ext>
            </a:extLst>
          </p:cNvPr>
          <p:cNvSpPr/>
          <p:nvPr userDrawn="1"/>
        </p:nvSpPr>
        <p:spPr>
          <a:xfrm>
            <a:off x="4899440" y="2110171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525BB4-3208-4FBD-EE5E-CA11B9FDD236}"/>
              </a:ext>
            </a:extLst>
          </p:cNvPr>
          <p:cNvSpPr/>
          <p:nvPr userDrawn="1"/>
        </p:nvSpPr>
        <p:spPr>
          <a:xfrm>
            <a:off x="4899440" y="2896457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3D484C-62CE-3792-E884-5091C8D6FCA3}"/>
              </a:ext>
            </a:extLst>
          </p:cNvPr>
          <p:cNvSpPr/>
          <p:nvPr userDrawn="1"/>
        </p:nvSpPr>
        <p:spPr>
          <a:xfrm>
            <a:off x="4899440" y="3670367"/>
            <a:ext cx="585216" cy="585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851F0-7191-3E5D-BF9D-897A72797F92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869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+ text (al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201F51F0-BB81-D202-B386-5D6859E634B6}"/>
              </a:ext>
            </a:extLst>
          </p:cNvPr>
          <p:cNvSpPr/>
          <p:nvPr userDrawn="1"/>
        </p:nvSpPr>
        <p:spPr>
          <a:xfrm>
            <a:off x="0" y="0"/>
            <a:ext cx="3559110" cy="5143500"/>
          </a:xfrm>
          <a:custGeom>
            <a:avLst/>
            <a:gdLst>
              <a:gd name="connsiteX0" fmla="*/ 0 w 3559110"/>
              <a:gd name="connsiteY0" fmla="*/ 0 h 5143500"/>
              <a:gd name="connsiteX1" fmla="*/ 3329913 w 3559110"/>
              <a:gd name="connsiteY1" fmla="*/ 0 h 5143500"/>
              <a:gd name="connsiteX2" fmla="*/ 3400495 w 3559110"/>
              <a:gd name="connsiteY2" fmla="*/ 382911 h 5143500"/>
              <a:gd name="connsiteX3" fmla="*/ 3559110 w 3559110"/>
              <a:gd name="connsiteY3" fmla="*/ 2436125 h 5143500"/>
              <a:gd name="connsiteX4" fmla="*/ 3315501 w 3559110"/>
              <a:gd name="connsiteY4" fmla="*/ 4950437 h 5143500"/>
              <a:gd name="connsiteX5" fmla="*/ 3270622 w 3559110"/>
              <a:gd name="connsiteY5" fmla="*/ 5143500 h 5143500"/>
              <a:gd name="connsiteX6" fmla="*/ 0 w 3559110"/>
              <a:gd name="connsiteY6" fmla="*/ 5143500 h 5143500"/>
              <a:gd name="connsiteX7" fmla="*/ 0 w 3559110"/>
              <a:gd name="connsiteY7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110" h="5143500">
                <a:moveTo>
                  <a:pt x="0" y="0"/>
                </a:moveTo>
                <a:lnTo>
                  <a:pt x="3329913" y="0"/>
                </a:lnTo>
                <a:lnTo>
                  <a:pt x="3400495" y="382911"/>
                </a:lnTo>
                <a:cubicBezTo>
                  <a:pt x="3502631" y="1013987"/>
                  <a:pt x="3559110" y="1707819"/>
                  <a:pt x="3559110" y="2436125"/>
                </a:cubicBezTo>
                <a:cubicBezTo>
                  <a:pt x="3559110" y="3346508"/>
                  <a:pt x="3470862" y="4203025"/>
                  <a:pt x="3315501" y="4950437"/>
                </a:cubicBezTo>
                <a:lnTo>
                  <a:pt x="327062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Slide Title">
            <a:extLst>
              <a:ext uri="{FF2B5EF4-FFF2-40B4-BE49-F238E27FC236}">
                <a16:creationId xmlns:a16="http://schemas.microsoft.com/office/drawing/2014/main" id="{1938C060-8958-4403-EE20-C00DB44C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26" y="997178"/>
            <a:ext cx="2569117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7B803-87CC-72DE-B24D-D68B4D7A3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2EB1A6-F4E5-07F4-B688-B02167E129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926" y="2099129"/>
            <a:ext cx="2569117" cy="1620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38753B-08B9-F7FC-BAD3-799B4F347B2A}"/>
              </a:ext>
            </a:extLst>
          </p:cNvPr>
          <p:cNvSpPr/>
          <p:nvPr userDrawn="1"/>
        </p:nvSpPr>
        <p:spPr>
          <a:xfrm>
            <a:off x="4032174" y="562355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A8DD5-907A-9F93-8DB3-151D119A93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52277" y="539496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5912168-1595-4EDE-C862-0B2E0F2B53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2277" y="1581785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41C0F99-02A6-7EE2-028A-C097D20236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277" y="262407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5F7438C-EAC1-8916-CBB8-6FEC74A443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2277" y="366636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2676A6-4AF6-309C-D1E7-2866C5C26635}"/>
              </a:ext>
            </a:extLst>
          </p:cNvPr>
          <p:cNvSpPr/>
          <p:nvPr userDrawn="1"/>
        </p:nvSpPr>
        <p:spPr>
          <a:xfrm>
            <a:off x="4032174" y="1604644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B91226-3C36-1DDD-4FEE-E7627053194C}"/>
              </a:ext>
            </a:extLst>
          </p:cNvPr>
          <p:cNvSpPr/>
          <p:nvPr userDrawn="1"/>
        </p:nvSpPr>
        <p:spPr>
          <a:xfrm>
            <a:off x="4032174" y="2646933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1988D7-7387-A90D-7A9F-584829F35081}"/>
              </a:ext>
            </a:extLst>
          </p:cNvPr>
          <p:cNvSpPr/>
          <p:nvPr userDrawn="1"/>
        </p:nvSpPr>
        <p:spPr>
          <a:xfrm>
            <a:off x="4032174" y="3689223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93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+ text (alt / 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201F51F0-BB81-D202-B386-5D6859E634B6}"/>
              </a:ext>
            </a:extLst>
          </p:cNvPr>
          <p:cNvSpPr/>
          <p:nvPr userDrawn="1"/>
        </p:nvSpPr>
        <p:spPr>
          <a:xfrm>
            <a:off x="0" y="0"/>
            <a:ext cx="3559110" cy="5143500"/>
          </a:xfrm>
          <a:custGeom>
            <a:avLst/>
            <a:gdLst>
              <a:gd name="connsiteX0" fmla="*/ 0 w 3559110"/>
              <a:gd name="connsiteY0" fmla="*/ 0 h 5143500"/>
              <a:gd name="connsiteX1" fmla="*/ 3329913 w 3559110"/>
              <a:gd name="connsiteY1" fmla="*/ 0 h 5143500"/>
              <a:gd name="connsiteX2" fmla="*/ 3400495 w 3559110"/>
              <a:gd name="connsiteY2" fmla="*/ 382911 h 5143500"/>
              <a:gd name="connsiteX3" fmla="*/ 3559110 w 3559110"/>
              <a:gd name="connsiteY3" fmla="*/ 2436125 h 5143500"/>
              <a:gd name="connsiteX4" fmla="*/ 3315501 w 3559110"/>
              <a:gd name="connsiteY4" fmla="*/ 4950437 h 5143500"/>
              <a:gd name="connsiteX5" fmla="*/ 3270622 w 3559110"/>
              <a:gd name="connsiteY5" fmla="*/ 5143500 h 5143500"/>
              <a:gd name="connsiteX6" fmla="*/ 0 w 3559110"/>
              <a:gd name="connsiteY6" fmla="*/ 5143500 h 5143500"/>
              <a:gd name="connsiteX7" fmla="*/ 0 w 3559110"/>
              <a:gd name="connsiteY7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110" h="5143500">
                <a:moveTo>
                  <a:pt x="0" y="0"/>
                </a:moveTo>
                <a:lnTo>
                  <a:pt x="3329913" y="0"/>
                </a:lnTo>
                <a:lnTo>
                  <a:pt x="3400495" y="382911"/>
                </a:lnTo>
                <a:cubicBezTo>
                  <a:pt x="3502631" y="1013987"/>
                  <a:pt x="3559110" y="1707819"/>
                  <a:pt x="3559110" y="2436125"/>
                </a:cubicBezTo>
                <a:cubicBezTo>
                  <a:pt x="3559110" y="3346508"/>
                  <a:pt x="3470862" y="4203025"/>
                  <a:pt x="3315501" y="4950437"/>
                </a:cubicBezTo>
                <a:lnTo>
                  <a:pt x="327062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Slide Title">
            <a:extLst>
              <a:ext uri="{FF2B5EF4-FFF2-40B4-BE49-F238E27FC236}">
                <a16:creationId xmlns:a16="http://schemas.microsoft.com/office/drawing/2014/main" id="{1938C060-8958-4403-EE20-C00DB44C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26" y="997178"/>
            <a:ext cx="2569117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7B803-87CC-72DE-B24D-D68B4D7A3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2EB1A6-F4E5-07F4-B688-B02167E129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926" y="2099129"/>
            <a:ext cx="2569117" cy="1620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5F7263-76AD-1931-999E-DAA09E896AFD}"/>
              </a:ext>
            </a:extLst>
          </p:cNvPr>
          <p:cNvSpPr/>
          <p:nvPr userDrawn="1"/>
        </p:nvSpPr>
        <p:spPr>
          <a:xfrm>
            <a:off x="4032174" y="562355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F3AC4F1-E979-FC21-B467-C0A2A906F1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52277" y="539496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43A31263-6974-2BD5-3969-9520DE7B7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2277" y="1581785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87958B0C-9996-E74D-35CC-35F5D42257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277" y="262407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CFC1EE64-13BC-1077-6970-E0179736C2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2277" y="366636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4C774D-1925-75D4-97C0-673BB7CDA0A9}"/>
              </a:ext>
            </a:extLst>
          </p:cNvPr>
          <p:cNvSpPr/>
          <p:nvPr userDrawn="1"/>
        </p:nvSpPr>
        <p:spPr>
          <a:xfrm>
            <a:off x="4032174" y="1604644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351835-D091-AE8C-D0B2-99F3175C9B79}"/>
              </a:ext>
            </a:extLst>
          </p:cNvPr>
          <p:cNvSpPr/>
          <p:nvPr userDrawn="1"/>
        </p:nvSpPr>
        <p:spPr>
          <a:xfrm>
            <a:off x="4032174" y="2646933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00A3F2-937C-75D4-57B9-F84956621070}"/>
              </a:ext>
            </a:extLst>
          </p:cNvPr>
          <p:cNvSpPr/>
          <p:nvPr userDrawn="1"/>
        </p:nvSpPr>
        <p:spPr>
          <a:xfrm>
            <a:off x="4032174" y="3689223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90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 + text (al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201F51F0-BB81-D202-B386-5D6859E634B6}"/>
              </a:ext>
            </a:extLst>
          </p:cNvPr>
          <p:cNvSpPr/>
          <p:nvPr userDrawn="1"/>
        </p:nvSpPr>
        <p:spPr>
          <a:xfrm>
            <a:off x="0" y="0"/>
            <a:ext cx="3559110" cy="5143500"/>
          </a:xfrm>
          <a:custGeom>
            <a:avLst/>
            <a:gdLst>
              <a:gd name="connsiteX0" fmla="*/ 0 w 3559110"/>
              <a:gd name="connsiteY0" fmla="*/ 0 h 5143500"/>
              <a:gd name="connsiteX1" fmla="*/ 3329913 w 3559110"/>
              <a:gd name="connsiteY1" fmla="*/ 0 h 5143500"/>
              <a:gd name="connsiteX2" fmla="*/ 3400495 w 3559110"/>
              <a:gd name="connsiteY2" fmla="*/ 382911 h 5143500"/>
              <a:gd name="connsiteX3" fmla="*/ 3559110 w 3559110"/>
              <a:gd name="connsiteY3" fmla="*/ 2436125 h 5143500"/>
              <a:gd name="connsiteX4" fmla="*/ 3315501 w 3559110"/>
              <a:gd name="connsiteY4" fmla="*/ 4950437 h 5143500"/>
              <a:gd name="connsiteX5" fmla="*/ 3270622 w 3559110"/>
              <a:gd name="connsiteY5" fmla="*/ 5143500 h 5143500"/>
              <a:gd name="connsiteX6" fmla="*/ 0 w 3559110"/>
              <a:gd name="connsiteY6" fmla="*/ 5143500 h 5143500"/>
              <a:gd name="connsiteX7" fmla="*/ 0 w 3559110"/>
              <a:gd name="connsiteY7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110" h="5143500">
                <a:moveTo>
                  <a:pt x="0" y="0"/>
                </a:moveTo>
                <a:lnTo>
                  <a:pt x="3329913" y="0"/>
                </a:lnTo>
                <a:lnTo>
                  <a:pt x="3400495" y="382911"/>
                </a:lnTo>
                <a:cubicBezTo>
                  <a:pt x="3502631" y="1013987"/>
                  <a:pt x="3559110" y="1707819"/>
                  <a:pt x="3559110" y="2436125"/>
                </a:cubicBezTo>
                <a:cubicBezTo>
                  <a:pt x="3559110" y="3346508"/>
                  <a:pt x="3470862" y="4203025"/>
                  <a:pt x="3315501" y="4950437"/>
                </a:cubicBezTo>
                <a:lnTo>
                  <a:pt x="327062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074F3-B621-7395-7F2D-0714F05E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F2B8E38-AFFD-6342-4CBD-DFBBE91A5B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926" y="2099129"/>
            <a:ext cx="2569117" cy="1620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D2AC96F6-5E4D-AD4D-CD2F-FD8930F9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26" y="997178"/>
            <a:ext cx="2569117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1BADCC-2ABF-A5B0-9CCB-86EAAF5B60E5}"/>
              </a:ext>
            </a:extLst>
          </p:cNvPr>
          <p:cNvSpPr/>
          <p:nvPr userDrawn="1"/>
        </p:nvSpPr>
        <p:spPr>
          <a:xfrm>
            <a:off x="4032174" y="562355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4E69F2F-D0EC-BAE0-A5FC-AD1FE3BA71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52277" y="539496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4DEABA6-C7B6-0CC0-AE41-2F55AFF4E5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2277" y="1322832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C83A2B6A-F09A-D53E-397E-188EDE542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2277" y="2106168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703B14D7-4B47-CBB1-4707-B7DF43D4FD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277" y="289245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F17EBC5-0015-FD3D-591E-7079939C3C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2277" y="366636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EE812D-52DE-7022-3909-F123BA9EFB54}"/>
              </a:ext>
            </a:extLst>
          </p:cNvPr>
          <p:cNvSpPr/>
          <p:nvPr userDrawn="1"/>
        </p:nvSpPr>
        <p:spPr>
          <a:xfrm>
            <a:off x="4032174" y="1345691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90227D6-9CAC-3B5D-129A-3555EC955F65}"/>
              </a:ext>
            </a:extLst>
          </p:cNvPr>
          <p:cNvSpPr/>
          <p:nvPr userDrawn="1"/>
        </p:nvSpPr>
        <p:spPr>
          <a:xfrm>
            <a:off x="4032174" y="2129027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1423F5-3F1E-64CD-E4E3-D4E8249BFA87}"/>
              </a:ext>
            </a:extLst>
          </p:cNvPr>
          <p:cNvSpPr/>
          <p:nvPr userDrawn="1"/>
        </p:nvSpPr>
        <p:spPr>
          <a:xfrm>
            <a:off x="4032174" y="2915313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194008-303A-9AB8-D095-22C566E17698}"/>
              </a:ext>
            </a:extLst>
          </p:cNvPr>
          <p:cNvSpPr/>
          <p:nvPr userDrawn="1"/>
        </p:nvSpPr>
        <p:spPr>
          <a:xfrm>
            <a:off x="4032174" y="3689223"/>
            <a:ext cx="585216" cy="5852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18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 + text (alt / yellow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>
            <a:extLst>
              <a:ext uri="{FF2B5EF4-FFF2-40B4-BE49-F238E27FC236}">
                <a16:creationId xmlns:a16="http://schemas.microsoft.com/office/drawing/2014/main" id="{201F51F0-BB81-D202-B386-5D6859E634B6}"/>
              </a:ext>
            </a:extLst>
          </p:cNvPr>
          <p:cNvSpPr/>
          <p:nvPr userDrawn="1"/>
        </p:nvSpPr>
        <p:spPr>
          <a:xfrm>
            <a:off x="0" y="0"/>
            <a:ext cx="3559110" cy="5143500"/>
          </a:xfrm>
          <a:custGeom>
            <a:avLst/>
            <a:gdLst>
              <a:gd name="connsiteX0" fmla="*/ 0 w 3559110"/>
              <a:gd name="connsiteY0" fmla="*/ 0 h 5143500"/>
              <a:gd name="connsiteX1" fmla="*/ 3329913 w 3559110"/>
              <a:gd name="connsiteY1" fmla="*/ 0 h 5143500"/>
              <a:gd name="connsiteX2" fmla="*/ 3400495 w 3559110"/>
              <a:gd name="connsiteY2" fmla="*/ 382911 h 5143500"/>
              <a:gd name="connsiteX3" fmla="*/ 3559110 w 3559110"/>
              <a:gd name="connsiteY3" fmla="*/ 2436125 h 5143500"/>
              <a:gd name="connsiteX4" fmla="*/ 3315501 w 3559110"/>
              <a:gd name="connsiteY4" fmla="*/ 4950437 h 5143500"/>
              <a:gd name="connsiteX5" fmla="*/ 3270622 w 3559110"/>
              <a:gd name="connsiteY5" fmla="*/ 5143500 h 5143500"/>
              <a:gd name="connsiteX6" fmla="*/ 0 w 3559110"/>
              <a:gd name="connsiteY6" fmla="*/ 5143500 h 5143500"/>
              <a:gd name="connsiteX7" fmla="*/ 0 w 3559110"/>
              <a:gd name="connsiteY7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110" h="5143500">
                <a:moveTo>
                  <a:pt x="0" y="0"/>
                </a:moveTo>
                <a:lnTo>
                  <a:pt x="3329913" y="0"/>
                </a:lnTo>
                <a:lnTo>
                  <a:pt x="3400495" y="382911"/>
                </a:lnTo>
                <a:cubicBezTo>
                  <a:pt x="3502631" y="1013987"/>
                  <a:pt x="3559110" y="1707819"/>
                  <a:pt x="3559110" y="2436125"/>
                </a:cubicBezTo>
                <a:cubicBezTo>
                  <a:pt x="3559110" y="3346508"/>
                  <a:pt x="3470862" y="4203025"/>
                  <a:pt x="3315501" y="4950437"/>
                </a:cubicBezTo>
                <a:lnTo>
                  <a:pt x="327062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Slide Title">
            <a:extLst>
              <a:ext uri="{FF2B5EF4-FFF2-40B4-BE49-F238E27FC236}">
                <a16:creationId xmlns:a16="http://schemas.microsoft.com/office/drawing/2014/main" id="{1938C060-8958-4403-EE20-C00DB44C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26" y="997178"/>
            <a:ext cx="2569117" cy="9941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7B803-87CC-72DE-B24D-D68B4D7A3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2EB1A6-F4E5-07F4-B688-B02167E129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926" y="2099129"/>
            <a:ext cx="2569117" cy="1620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3F4F49-6B7C-544C-B023-C46F380C99A1}"/>
              </a:ext>
            </a:extLst>
          </p:cNvPr>
          <p:cNvSpPr/>
          <p:nvPr userDrawn="1"/>
        </p:nvSpPr>
        <p:spPr>
          <a:xfrm>
            <a:off x="4032174" y="562355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6A9C4-6A35-3544-A611-A2B91ACE0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52277" y="539496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6BCE744-D99F-D049-59B0-354FB10873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2277" y="1322832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E51DC33-8909-B724-AE86-FB96897610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2277" y="2106168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914B6DF-CCCE-0585-25C4-21BDB47DAD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277" y="289245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1794E12-1760-E5C2-796D-E5D8952C58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2277" y="3666364"/>
            <a:ext cx="3593147" cy="6309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4A2C23-E901-A441-C47C-2392B8AFDAA3}"/>
              </a:ext>
            </a:extLst>
          </p:cNvPr>
          <p:cNvSpPr/>
          <p:nvPr userDrawn="1"/>
        </p:nvSpPr>
        <p:spPr>
          <a:xfrm>
            <a:off x="4032174" y="1345691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AAFC3A-F7EC-523E-94C8-762C6B803C48}"/>
              </a:ext>
            </a:extLst>
          </p:cNvPr>
          <p:cNvSpPr/>
          <p:nvPr userDrawn="1"/>
        </p:nvSpPr>
        <p:spPr>
          <a:xfrm>
            <a:off x="4032174" y="2129027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44796A-733F-EC1B-5300-023509C418BC}"/>
              </a:ext>
            </a:extLst>
          </p:cNvPr>
          <p:cNvSpPr/>
          <p:nvPr userDrawn="1"/>
        </p:nvSpPr>
        <p:spPr>
          <a:xfrm>
            <a:off x="4032174" y="2915313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ADB38F-A320-56AD-EB5B-E46BB12B6AED}"/>
              </a:ext>
            </a:extLst>
          </p:cNvPr>
          <p:cNvSpPr/>
          <p:nvPr userDrawn="1"/>
        </p:nvSpPr>
        <p:spPr>
          <a:xfrm>
            <a:off x="4032174" y="3689223"/>
            <a:ext cx="585216" cy="585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44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Quote (yellow)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079A1E-4497-5893-EB6F-E86242B9E28E}"/>
              </a:ext>
            </a:extLst>
          </p:cNvPr>
          <p:cNvGrpSpPr/>
          <p:nvPr userDrawn="1"/>
        </p:nvGrpSpPr>
        <p:grpSpPr>
          <a:xfrm>
            <a:off x="859808" y="580925"/>
            <a:ext cx="7424384" cy="3663528"/>
            <a:chOff x="859808" y="580925"/>
            <a:chExt cx="7424384" cy="3663528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D220BC6-6126-7D71-5BA7-660AAB4BFA12}"/>
                </a:ext>
              </a:extLst>
            </p:cNvPr>
            <p:cNvSpPr/>
            <p:nvPr userDrawn="1"/>
          </p:nvSpPr>
          <p:spPr>
            <a:xfrm>
              <a:off x="859808" y="959660"/>
              <a:ext cx="7424384" cy="3284793"/>
            </a:xfrm>
            <a:prstGeom prst="roundRect">
              <a:avLst>
                <a:gd name="adj" fmla="val 471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813343-16CF-0EC2-312F-842CCACE7B23}"/>
                </a:ext>
              </a:extLst>
            </p:cNvPr>
            <p:cNvSpPr/>
            <p:nvPr userDrawn="1"/>
          </p:nvSpPr>
          <p:spPr>
            <a:xfrm>
              <a:off x="4002144" y="580925"/>
              <a:ext cx="1139717" cy="1139717"/>
            </a:xfrm>
            <a:prstGeom prst="ellipse">
              <a:avLst/>
            </a:prstGeom>
            <a:solidFill>
              <a:schemeClr val="bg1"/>
            </a:solidFill>
            <a:ln w="317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F1579E2-2EFF-0C8E-D210-A892E3974A89}"/>
              </a:ext>
            </a:extLst>
          </p:cNvPr>
          <p:cNvSpPr/>
          <p:nvPr userDrawn="1"/>
        </p:nvSpPr>
        <p:spPr>
          <a:xfrm>
            <a:off x="4116054" y="694835"/>
            <a:ext cx="911896" cy="9118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Open quotation mark outline">
            <a:extLst>
              <a:ext uri="{FF2B5EF4-FFF2-40B4-BE49-F238E27FC236}">
                <a16:creationId xmlns:a16="http://schemas.microsoft.com/office/drawing/2014/main" id="{3E433D74-9F4E-27E4-73B4-020A4408E5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4655" y="694835"/>
            <a:ext cx="854693" cy="854693"/>
          </a:xfrm>
          <a:prstGeom prst="rect">
            <a:avLst/>
          </a:prstGeom>
        </p:spPr>
      </p:pic>
      <p:sp>
        <p:nvSpPr>
          <p:cNvPr id="28" name="Heading Col 1">
            <a:extLst>
              <a:ext uri="{FF2B5EF4-FFF2-40B4-BE49-F238E27FC236}">
                <a16:creationId xmlns:a16="http://schemas.microsoft.com/office/drawing/2014/main" id="{1FBEC1FB-93E9-01C3-8268-D1DE0EED72B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405719" y="3304929"/>
            <a:ext cx="6332561" cy="3709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" name="Heading Col 1">
            <a:extLst>
              <a:ext uri="{FF2B5EF4-FFF2-40B4-BE49-F238E27FC236}">
                <a16:creationId xmlns:a16="http://schemas.microsoft.com/office/drawing/2014/main" id="{1C3B00F8-B336-642B-0443-B33354342DB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05719" y="1871556"/>
            <a:ext cx="6332561" cy="12242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423746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102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0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85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4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911" r:id="rId3"/>
    <p:sldLayoutId id="2147483913" r:id="rId4"/>
    <p:sldLayoutId id="2147483981" r:id="rId5"/>
    <p:sldLayoutId id="2147483912" r:id="rId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74930A-5A11-2DF5-1EF0-528C2C75EA7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DA8A2-F0BE-16B0-70FB-54BB6594EDF8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6" r:id="rId3"/>
    <p:sldLayoutId id="2147483717" r:id="rId4"/>
    <p:sldLayoutId id="2147483778" r:id="rId5"/>
    <p:sldLayoutId id="2147483779" r:id="rId6"/>
    <p:sldLayoutId id="2147483777" r:id="rId7"/>
    <p:sldLayoutId id="2147483780" r:id="rId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21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9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6" r:id="rId2"/>
    <p:sldLayoutId id="2147483899" r:id="rId3"/>
    <p:sldLayoutId id="2147483898" r:id="rId4"/>
    <p:sldLayoutId id="2147483901" r:id="rId5"/>
    <p:sldLayoutId id="2147483900" r:id="rId6"/>
    <p:sldLayoutId id="2147483902" r:id="rId7"/>
    <p:sldLayoutId id="2147483903" r:id="rId8"/>
    <p:sldLayoutId id="2147483904" r:id="rId9"/>
    <p:sldLayoutId id="2147483905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2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1E5469-3587-D123-9102-A18C152DF7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2E9EBB-195A-CA53-8EE2-D50F8154026F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5" r:id="rId2"/>
    <p:sldLayoutId id="2147484019" r:id="rId3"/>
    <p:sldLayoutId id="2147484016" r:id="rId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7E6A97-9375-6478-A5C2-7A82E62B1E9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B930E3-A934-6919-F3B5-CB0176481FDA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4005" r:id="rId2"/>
    <p:sldLayoutId id="2147484006" r:id="rId3"/>
    <p:sldLayoutId id="2147484007" r:id="rId4"/>
    <p:sldLayoutId id="2147484008" r:id="rId5"/>
    <p:sldLayoutId id="2147483847" r:id="rId6"/>
    <p:sldLayoutId id="2147484010" r:id="rId7"/>
    <p:sldLayoutId id="2147484011" r:id="rId8"/>
    <p:sldLayoutId id="2147483788" r:id="rId9"/>
    <p:sldLayoutId id="2147484013" r:id="rId10"/>
    <p:sldLayoutId id="2147484014" r:id="rId11"/>
    <p:sldLayoutId id="2147483733" r:id="rId12"/>
    <p:sldLayoutId id="2147483743" r:id="rId13"/>
    <p:sldLayoutId id="2147483742" r:id="rId14"/>
    <p:sldLayoutId id="2147483842" r:id="rId15"/>
    <p:sldLayoutId id="2147483843" r:id="rId16"/>
    <p:sldLayoutId id="2147483844" r:id="rId1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F34AB4-42DE-ACDB-30F7-8C6802831611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4C429-F95C-5909-B0B0-D27475FE23D0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1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683" r:id="rId2"/>
    <p:sldLayoutId id="2147483674" r:id="rId3"/>
    <p:sldLayoutId id="2147483772" r:id="rId4"/>
    <p:sldLayoutId id="2147484020" r:id="rId5"/>
    <p:sldLayoutId id="2147484021" r:id="rId6"/>
    <p:sldLayoutId id="2147484022" r:id="rId7"/>
    <p:sldLayoutId id="2147483707" r:id="rId8"/>
    <p:sldLayoutId id="2147483884" r:id="rId9"/>
    <p:sldLayoutId id="2147483853" r:id="rId10"/>
    <p:sldLayoutId id="2147483852" r:id="rId11"/>
    <p:sldLayoutId id="2147483850" r:id="rId12"/>
    <p:sldLayoutId id="2147483855" r:id="rId13"/>
    <p:sldLayoutId id="2147483856" r:id="rId14"/>
    <p:sldLayoutId id="2147483854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5" r:id="rId22"/>
    <p:sldLayoutId id="2147483866" r:id="rId23"/>
    <p:sldLayoutId id="2147483863" r:id="rId24"/>
    <p:sldLayoutId id="2147483991" r:id="rId25"/>
    <p:sldLayoutId id="2147483992" r:id="rId26"/>
    <p:sldLayoutId id="2147483993" r:id="rId2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930D2-2380-FDF0-D29D-46F0683ED28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A0B899-9513-1AEC-4F50-6FC8C3CC8044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9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4" r:id="rId2"/>
    <p:sldLayoutId id="2147483994" r:id="rId3"/>
    <p:sldLayoutId id="2147483995" r:id="rId4"/>
    <p:sldLayoutId id="2147483996" r:id="rId5"/>
    <p:sldLayoutId id="2147483997" r:id="rId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BE203-F499-A104-5DFC-3CB013F6D19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5826C-A717-E17A-A1EB-8C772CAC3353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827" r:id="rId2"/>
    <p:sldLayoutId id="2147483765" r:id="rId3"/>
    <p:sldLayoutId id="2147483826" r:id="rId4"/>
    <p:sldLayoutId id="2147483812" r:id="rId5"/>
    <p:sldLayoutId id="2147483811" r:id="rId6"/>
    <p:sldLayoutId id="2147483769" r:id="rId7"/>
    <p:sldLayoutId id="2147483790" r:id="rId8"/>
    <p:sldLayoutId id="2147483845" r:id="rId9"/>
    <p:sldLayoutId id="2147483846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AA7D7-A153-4B9C-CCC4-FFA3C5F274C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rcRect/>
          <a:stretch/>
        </p:blipFill>
        <p:spPr>
          <a:xfrm>
            <a:off x="284208" y="4746261"/>
            <a:ext cx="847006" cy="390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21C7C-1BEA-1834-FFEE-B4FA45237EAB}"/>
              </a:ext>
            </a:extLst>
          </p:cNvPr>
          <p:cNvSpPr txBox="1"/>
          <p:nvPr userDrawn="1"/>
        </p:nvSpPr>
        <p:spPr>
          <a:xfrm>
            <a:off x="7113493" y="4840725"/>
            <a:ext cx="165167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Proprietary and Confidential  |  </a:t>
            </a:r>
            <a:fld id="{3138FEDE-97C2-4C40-929C-DF79E793EBDF}" type="slidenum">
              <a:rPr lang="en-US" sz="800" smtClean="0"/>
              <a:pPr algn="r"/>
              <a:t>‹#›</a:t>
            </a:fld>
            <a:r>
              <a:rPr lang="en-US" sz="800"/>
              <a:t> 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5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3975" r:id="rId4"/>
    <p:sldLayoutId id="2147483976" r:id="rId5"/>
    <p:sldLayoutId id="2147483985" r:id="rId6"/>
    <p:sldLayoutId id="2147483986" r:id="rId7"/>
    <p:sldLayoutId id="2147483974" r:id="rId8"/>
    <p:sldLayoutId id="2147483977" r:id="rId9"/>
    <p:sldLayoutId id="2147483984" r:id="rId10"/>
    <p:sldLayoutId id="2147483973" r:id="rId11"/>
    <p:sldLayoutId id="2147483983" r:id="rId12"/>
    <p:sldLayoutId id="2147483982" r:id="rId13"/>
    <p:sldLayoutId id="2147483872" r:id="rId14"/>
    <p:sldLayoutId id="2147483871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>
            <a:extLst>
              <a:ext uri="{FF2B5EF4-FFF2-40B4-BE49-F238E27FC236}">
                <a16:creationId xmlns:a16="http://schemas.microsoft.com/office/drawing/2014/main" id="{572ADFBF-EFD2-F661-47BC-003515B1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424" y="3068638"/>
            <a:ext cx="6454341" cy="1495018"/>
          </a:xfrm>
        </p:spPr>
        <p:txBody>
          <a:bodyPr lIns="91440" tIns="45720" rIns="91440" bIns="45720" anchor="t">
            <a:normAutofit fontScale="70000" lnSpcReduction="20000"/>
          </a:bodyPr>
          <a:lstStyle/>
          <a:p>
            <a:pPr algn="r"/>
            <a:r>
              <a:rPr lang="en-US" sz="1800" b="1">
                <a:latin typeface="Arial"/>
                <a:cs typeface="Arial"/>
              </a:rPr>
              <a:t>Team: The Backlog Bashers</a:t>
            </a:r>
            <a:endParaRPr lang="en-US" sz="1800" i="1">
              <a:solidFill>
                <a:srgbClr val="C00000"/>
              </a:solidFill>
              <a:latin typeface="Arial"/>
              <a:cs typeface="Arial"/>
            </a:endParaRPr>
          </a:p>
          <a:p>
            <a:pPr algn="r"/>
            <a:r>
              <a:rPr lang="en-US" sz="1800" b="1">
                <a:latin typeface="Arial"/>
                <a:cs typeface="Arial"/>
              </a:rPr>
              <a:t>Members: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 i="1">
                <a:solidFill>
                  <a:srgbClr val="C00000"/>
                </a:solidFill>
                <a:latin typeface="Arial"/>
                <a:cs typeface="Arial"/>
              </a:rPr>
              <a:t>Nick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 i="1">
                <a:solidFill>
                  <a:srgbClr val="C00000"/>
                </a:solidFill>
                <a:latin typeface="Arial"/>
                <a:cs typeface="Arial"/>
              </a:rPr>
              <a:t>Thomas</a:t>
            </a:r>
          </a:p>
          <a:p>
            <a:pPr marL="285750" indent="-285750" algn="r">
              <a:buChar char="•"/>
            </a:pPr>
            <a:r>
              <a:rPr lang="en-US" sz="1800" i="1">
                <a:solidFill>
                  <a:srgbClr val="C00000"/>
                </a:solidFill>
                <a:latin typeface="Arial"/>
                <a:cs typeface="Arial"/>
              </a:rPr>
              <a:t>Jace</a:t>
            </a:r>
          </a:p>
          <a:p>
            <a:pPr algn="r"/>
            <a:r>
              <a:rPr lang="en-US" sz="1800">
                <a:latin typeface="Arial"/>
                <a:cs typeface="Arial"/>
              </a:rPr>
              <a:t>Discord: </a:t>
            </a:r>
            <a:r>
              <a:rPr lang="en-US" sz="1800">
                <a:solidFill>
                  <a:srgbClr val="00244D"/>
                </a:solidFill>
                <a:latin typeface="Arial"/>
                <a:cs typeface="Arial"/>
              </a:rPr>
              <a:t>The Backlog Bashers</a:t>
            </a:r>
            <a:r>
              <a:rPr lang="en-US" sz="1800" i="1">
                <a:solidFill>
                  <a:srgbClr val="C00000"/>
                </a:solidFill>
                <a:latin typeface="Arial"/>
                <a:cs typeface="Arial"/>
              </a:rPr>
              <a:t> </a:t>
            </a:r>
            <a:endParaRPr lang="en-US" sz="1800">
              <a:latin typeface="Arial"/>
              <a:cs typeface="Arial"/>
            </a:endParaRPr>
          </a:p>
          <a:p>
            <a:pPr algn="r"/>
            <a:endParaRPr lang="en-US" sz="1800">
              <a:latin typeface="Arial"/>
              <a:cs typeface="Arial"/>
            </a:endParaRPr>
          </a:p>
        </p:txBody>
      </p:sp>
      <p:sp>
        <p:nvSpPr>
          <p:cNvPr id="5" name="Title 19">
            <a:extLst>
              <a:ext uri="{FF2B5EF4-FFF2-40B4-BE49-F238E27FC236}">
                <a16:creationId xmlns:a16="http://schemas.microsoft.com/office/drawing/2014/main" id="{0AA16A13-51A9-F937-5D1A-92F21D2C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5" y="1573620"/>
            <a:ext cx="6454340" cy="1495018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Sprint 1</a:t>
            </a:r>
            <a:br>
              <a:rPr lang="en-US" sz="2000">
                <a:latin typeface="Arial"/>
                <a:cs typeface="Arial"/>
              </a:rPr>
            </a:br>
            <a:r>
              <a:rPr lang="en-US" sz="1600" i="1">
                <a:latin typeface="Arial"/>
                <a:cs typeface="Arial"/>
              </a:rPr>
              <a:t>Sprint Week: </a:t>
            </a:r>
            <a:r>
              <a:rPr lang="en-US" sz="1600" i="1">
                <a:solidFill>
                  <a:srgbClr val="C00000"/>
                </a:solidFill>
                <a:latin typeface="Arial"/>
                <a:cs typeface="Arial"/>
              </a:rPr>
              <a:t>Oct 4</a:t>
            </a:r>
            <a:r>
              <a:rPr lang="en-US" sz="1600" i="1" baseline="3000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lang="en-US" sz="1600" i="1">
                <a:solidFill>
                  <a:srgbClr val="C00000"/>
                </a:solidFill>
                <a:latin typeface="Arial"/>
                <a:cs typeface="Arial"/>
              </a:rPr>
              <a:t> – Oct 11</a:t>
            </a:r>
            <a:r>
              <a:rPr lang="en-US" sz="1600" i="1" baseline="30000">
                <a:solidFill>
                  <a:srgbClr val="C00000"/>
                </a:solidFill>
                <a:latin typeface="Arial"/>
                <a:cs typeface="Arial"/>
              </a:rPr>
              <a:t>th</a:t>
            </a:r>
            <a:br>
              <a:rPr lang="en-US" sz="2000">
                <a:solidFill>
                  <a:srgbClr val="C00000"/>
                </a:solidFill>
                <a:latin typeface="Arial"/>
                <a:cs typeface="Arial"/>
              </a:rPr>
            </a:br>
            <a:r>
              <a:rPr lang="en-US" sz="2000">
                <a:latin typeface="Arial"/>
                <a:cs typeface="Arial"/>
              </a:rPr>
              <a:t>CS-360-10305 Mobile Application Development</a:t>
            </a:r>
            <a:br>
              <a:rPr lang="en-US" sz="2000">
                <a:latin typeface="Arial"/>
                <a:cs typeface="Arial"/>
              </a:rPr>
            </a:br>
            <a:r>
              <a:rPr lang="en-US" sz="2000">
                <a:latin typeface="Arial"/>
                <a:cs typeface="Arial"/>
              </a:rPr>
              <a:t>Fall, 2024</a:t>
            </a:r>
          </a:p>
        </p:txBody>
      </p:sp>
    </p:spTree>
    <p:extLst>
      <p:ext uri="{BB962C8B-B14F-4D97-AF65-F5344CB8AC3E}">
        <p14:creationId xmlns:p14="http://schemas.microsoft.com/office/powerpoint/2010/main" val="30321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BF92-B8A9-379C-D6AA-AF91AD22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en-US">
                <a:latin typeface="Arial"/>
                <a:cs typeface="Arial"/>
              </a:rPr>
              <a:t>Sprint Goal 					</a:t>
            </a:r>
            <a:r>
              <a:rPr lang="en-US" sz="2200">
                <a:latin typeface="Arial"/>
                <a:cs typeface="Arial"/>
              </a:rPr>
              <a:t>Week: </a:t>
            </a:r>
            <a:r>
              <a:rPr lang="en-US" sz="2200">
                <a:solidFill>
                  <a:srgbClr val="C00000"/>
                </a:solidFill>
                <a:latin typeface="Arial"/>
                <a:cs typeface="Arial"/>
              </a:rPr>
              <a:t>Oct 7 – Oct 11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D9C5-D5C2-B42D-8E90-49C7462563F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2925" y="845820"/>
            <a:ext cx="8418139" cy="3652607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cs typeface="Arial"/>
              </a:rPr>
              <a:t>Sprint Goal:</a:t>
            </a:r>
          </a:p>
          <a:p>
            <a:pPr marL="0" indent="0">
              <a:buNone/>
            </a:pPr>
            <a:r>
              <a:rPr lang="en-US" sz="1200" i="1">
                <a:latin typeface="Arial"/>
                <a:cs typeface="Arial"/>
              </a:rPr>
              <a:t>(Restate the sprint goal and highlight how much progress was made towards achieving it.)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Our goal was to get the design documentation and add project to GitHub. As well, we wanted to finish the project proposal and learn more about the tools.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2000" b="1">
                <a:latin typeface="Arial"/>
                <a:cs typeface="Arial"/>
              </a:rPr>
              <a:t>Key Deliverable:</a:t>
            </a:r>
          </a:p>
          <a:p>
            <a:pPr marL="0" indent="0">
              <a:buNone/>
            </a:pPr>
            <a:r>
              <a:rPr lang="en-US" sz="1200" i="1">
                <a:latin typeface="Arial"/>
                <a:cs typeface="Arial"/>
              </a:rPr>
              <a:t>(List the main deliverables or features targeted for the sprint and their completion status (e.g., Feature A: 100%, Feature B: 75%).</a:t>
            </a:r>
          </a:p>
          <a:p>
            <a:r>
              <a:rPr lang="en-US">
                <a:latin typeface="Arial"/>
                <a:cs typeface="Arial"/>
              </a:rPr>
              <a:t>Design documentation (BRD Document) - 80%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Project Proposal Presentation – 98%</a:t>
            </a:r>
          </a:p>
          <a:p>
            <a:r>
              <a:rPr lang="en-US">
                <a:latin typeface="Arial"/>
                <a:cs typeface="Arial"/>
              </a:rPr>
              <a:t>GitHub – 100%</a:t>
            </a:r>
          </a:p>
          <a:p>
            <a:endParaRPr lang="en-US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A830-EC3F-29F1-1591-7D2B2FEA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Accomplishments &amp;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E785A-3D7E-3DCE-5622-704FF6C980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2926" y="845820"/>
            <a:ext cx="4209074" cy="36526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t">
            <a:noAutofit/>
          </a:bodyPr>
          <a:lstStyle/>
          <a:p>
            <a:r>
              <a:rPr lang="en-US" b="1">
                <a:latin typeface="Arial"/>
                <a:cs typeface="Arial"/>
              </a:rPr>
              <a:t>Key Stories</a:t>
            </a:r>
          </a:p>
          <a:p>
            <a:pPr marL="0" indent="0">
              <a:buNone/>
            </a:pPr>
            <a:r>
              <a:rPr lang="en-US" sz="1200" i="1">
                <a:latin typeface="Arial"/>
                <a:cs typeface="Arial"/>
              </a:rPr>
              <a:t>(Summarize what has been successfully completed during the sprint, highlighting the key tasks or stories delivered.)</a:t>
            </a:r>
          </a:p>
          <a:p>
            <a:r>
              <a:rPr lang="en-US">
                <a:latin typeface="Arial"/>
                <a:cs typeface="Arial"/>
              </a:rPr>
              <a:t>Project presentation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/>
                <a:cs typeface="Arial"/>
              </a:rPr>
              <a:t>Two..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DDDFB30-3B63-9666-1D92-4E40665CE39B}"/>
              </a:ext>
            </a:extLst>
          </p:cNvPr>
          <p:cNvSpPr txBox="1">
            <a:spLocks/>
          </p:cNvSpPr>
          <p:nvPr/>
        </p:nvSpPr>
        <p:spPr>
          <a:xfrm>
            <a:off x="4571998" y="845820"/>
            <a:ext cx="4209074" cy="3652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/>
                <a:cs typeface="Arial"/>
              </a:rPr>
              <a:t>Challenges</a:t>
            </a:r>
          </a:p>
          <a:p>
            <a:pPr marL="0" indent="0">
              <a:buNone/>
            </a:pPr>
            <a:r>
              <a:rPr lang="en-US" sz="1200" i="1">
                <a:latin typeface="Arial"/>
                <a:cs typeface="Arial"/>
              </a:rPr>
              <a:t>(Briefly state any significant obstacles or blockers the team faced and how they were addressed.)</a:t>
            </a:r>
          </a:p>
          <a:p>
            <a:r>
              <a:rPr lang="en-US">
                <a:latin typeface="Arial"/>
                <a:cs typeface="Arial"/>
              </a:rPr>
              <a:t>Collecting detailed requirements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Two…</a:t>
            </a:r>
          </a:p>
        </p:txBody>
      </p:sp>
    </p:spTree>
    <p:extLst>
      <p:ext uri="{BB962C8B-B14F-4D97-AF65-F5344CB8AC3E}">
        <p14:creationId xmlns:p14="http://schemas.microsoft.com/office/powerpoint/2010/main" val="4147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77B6-2955-8D38-28A9-157AF7610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27B0-0285-8217-8395-4CCD7DAC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0" y="0"/>
            <a:ext cx="8418140" cy="571500"/>
          </a:xfrm>
        </p:spPr>
        <p:txBody>
          <a:bodyPr/>
          <a:lstStyle/>
          <a:p>
            <a:r>
              <a:rPr lang="en-US"/>
              <a:t>Team Contributions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F64E737-C8EF-A8CA-04EC-42B1B15FE301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4134942586"/>
              </p:ext>
            </p:extLst>
          </p:nvPr>
        </p:nvGraphicFramePr>
        <p:xfrm>
          <a:off x="363536" y="571500"/>
          <a:ext cx="8417533" cy="376728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16337">
                  <a:extLst>
                    <a:ext uri="{9D8B030D-6E8A-4147-A177-3AD203B41FA5}">
                      <a16:colId xmlns:a16="http://schemas.microsoft.com/office/drawing/2014/main" val="1023512511"/>
                    </a:ext>
                  </a:extLst>
                </a:gridCol>
                <a:gridCol w="3349327">
                  <a:extLst>
                    <a:ext uri="{9D8B030D-6E8A-4147-A177-3AD203B41FA5}">
                      <a16:colId xmlns:a16="http://schemas.microsoft.com/office/drawing/2014/main" val="611076788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3239776969"/>
                    </a:ext>
                  </a:extLst>
                </a:gridCol>
                <a:gridCol w="1265275">
                  <a:extLst>
                    <a:ext uri="{9D8B030D-6E8A-4147-A177-3AD203B41FA5}">
                      <a16:colId xmlns:a16="http://schemas.microsoft.com/office/drawing/2014/main" val="857692531"/>
                    </a:ext>
                  </a:extLst>
                </a:gridCol>
                <a:gridCol w="1774213">
                  <a:extLst>
                    <a:ext uri="{9D8B030D-6E8A-4147-A177-3AD203B41FA5}">
                      <a16:colId xmlns:a16="http://schemas.microsoft.com/office/drawing/2014/main" val="1206343125"/>
                    </a:ext>
                  </a:extLst>
                </a:gridCol>
              </a:tblGrid>
              <a:tr h="34927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Team Member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Contributions 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(Stories and Description)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Story Points 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(Completed ONLY)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Sprint Goal Alignment 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(Fully, Partially, Not aligned)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Challenges/ Blockers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481514"/>
                  </a:ext>
                </a:extLst>
              </a:tr>
              <a:tr h="59191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Thomas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Project proposal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86848"/>
                  </a:ext>
                </a:extLst>
              </a:tr>
              <a:tr h="59191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BRD, learning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9323"/>
                  </a:ext>
                </a:extLst>
              </a:tr>
              <a:tr h="59191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Jace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Project proposal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28673"/>
                  </a:ext>
                </a:extLst>
              </a:tr>
              <a:tr h="5919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26292"/>
                  </a:ext>
                </a:extLst>
              </a:tr>
              <a:tr h="5919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C925-80FE-25CB-F75B-FB9E82D3A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159F-8C65-167C-34B6-3DDDD742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Growth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533CCA1-B54C-3687-15EF-C91029F5217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315452550"/>
              </p:ext>
            </p:extLst>
          </p:nvPr>
        </p:nvGraphicFramePr>
        <p:xfrm>
          <a:off x="363538" y="846138"/>
          <a:ext cx="8291364" cy="35617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63788">
                  <a:extLst>
                    <a:ext uri="{9D8B030D-6E8A-4147-A177-3AD203B41FA5}">
                      <a16:colId xmlns:a16="http://schemas.microsoft.com/office/drawing/2014/main" val="3141331491"/>
                    </a:ext>
                  </a:extLst>
                </a:gridCol>
                <a:gridCol w="2763788">
                  <a:extLst>
                    <a:ext uri="{9D8B030D-6E8A-4147-A177-3AD203B41FA5}">
                      <a16:colId xmlns:a16="http://schemas.microsoft.com/office/drawing/2014/main" val="400410007"/>
                    </a:ext>
                  </a:extLst>
                </a:gridCol>
                <a:gridCol w="2763788">
                  <a:extLst>
                    <a:ext uri="{9D8B030D-6E8A-4147-A177-3AD203B41FA5}">
                      <a16:colId xmlns:a16="http://schemas.microsoft.com/office/drawing/2014/main" val="1176561709"/>
                    </a:ext>
                  </a:extLst>
                </a:gridCol>
              </a:tblGrid>
              <a:tr h="66368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Member Name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Skills Gained/ Improved</a:t>
                      </a:r>
                    </a:p>
                    <a:p>
                      <a:r>
                        <a:rPr lang="en-US" sz="1000" b="1" i="1">
                          <a:solidFill>
                            <a:schemeClr val="tx1"/>
                          </a:solidFill>
                        </a:rPr>
                        <a:t>(highlight one or two skills they developed or strengthened during the sprint (e.g., learning a new tool, improving time management).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Personal Reflections</a:t>
                      </a:r>
                    </a:p>
                    <a:p>
                      <a:r>
                        <a:rPr lang="en-US" sz="1000" i="1">
                          <a:solidFill>
                            <a:schemeClr val="tx1"/>
                          </a:solidFill>
                        </a:rPr>
                        <a:t>(brief reflections on their performance or areas they plan to improve in future sprints.)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6910"/>
                  </a:ext>
                </a:extLst>
              </a:tr>
              <a:tr h="7018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Thomas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648118"/>
                  </a:ext>
                </a:extLst>
              </a:tr>
              <a:tr h="7018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Learned the basics of Kotlin, reviewed the requirements of the project, and the sprint goals.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69013"/>
                  </a:ext>
                </a:extLst>
              </a:tr>
              <a:tr h="7018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Jace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Reviewed requirements, took a look at </a:t>
                      </a:r>
                      <a:r>
                        <a:rPr lang="en-US" sz="1100" err="1">
                          <a:solidFill>
                            <a:schemeClr val="tx1"/>
                          </a:solidFill>
                        </a:rPr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Look at more </a:t>
                      </a:r>
                      <a:r>
                        <a:rPr lang="en-US" sz="1100" err="1">
                          <a:solidFill>
                            <a:schemeClr val="tx1"/>
                          </a:solidFill>
                        </a:rPr>
                        <a:t>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25852"/>
                  </a:ext>
                </a:extLst>
              </a:tr>
              <a:tr h="701844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2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5D68-50BB-D932-0B31-3E2ABF18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0208-2D80-1C6D-B3B1-C009E24C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Metrics &amp; Next Steps					</a:t>
            </a:r>
            <a:endParaRPr lang="en-US" sz="220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23CF-CCD4-F238-2228-A4035E6613A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2925" y="845820"/>
            <a:ext cx="5357391" cy="3652607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cs typeface="Arial"/>
              </a:rPr>
              <a:t>Team Reflection:</a:t>
            </a:r>
          </a:p>
          <a:p>
            <a:pPr marL="0" indent="0">
              <a:buNone/>
            </a:pPr>
            <a:r>
              <a:rPr lang="en-US" sz="1000" i="1">
                <a:latin typeface="Arial"/>
                <a:cs typeface="Arial"/>
              </a:rPr>
              <a:t>(</a:t>
            </a:r>
            <a:r>
              <a:rPr lang="en-US" sz="1000">
                <a:latin typeface="Arial"/>
                <a:cs typeface="Arial"/>
              </a:rPr>
              <a:t>"Team Reflection" is a quick review of what went well, what didn’t, and how to improve for the next sprint. It's about learning and growing as a team.)</a:t>
            </a:r>
            <a:endParaRPr lang="en-US" sz="1000" i="1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2000" b="1">
                <a:latin typeface="Arial"/>
                <a:cs typeface="Arial"/>
              </a:rPr>
              <a:t>Upcoming Sprint Focus:</a:t>
            </a:r>
          </a:p>
          <a:p>
            <a:pPr marL="0" indent="0">
              <a:buNone/>
            </a:pPr>
            <a:r>
              <a:rPr lang="en-US" sz="1200" i="1">
                <a:latin typeface="Arial"/>
                <a:cs typeface="Arial"/>
              </a:rPr>
              <a:t>(Mention the focus or goal for the next sprint and any adjustments to team processes or priorities based on the reflection from this sprint.)</a:t>
            </a:r>
          </a:p>
          <a:p>
            <a:r>
              <a:rPr lang="en-US">
                <a:latin typeface="Arial"/>
                <a:cs typeface="Arial"/>
              </a:rPr>
              <a:t>Getting app to use camera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22F77BA-2F69-1F5E-8B7E-4105BC6EE036}"/>
              </a:ext>
            </a:extLst>
          </p:cNvPr>
          <p:cNvSpPr txBox="1">
            <a:spLocks/>
          </p:cNvSpPr>
          <p:nvPr/>
        </p:nvSpPr>
        <p:spPr>
          <a:xfrm>
            <a:off x="5720316" y="8506"/>
            <a:ext cx="3060754" cy="3652607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Team Metrics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D21F5C-6DEB-29AF-EFFB-F3E32938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63286"/>
              </p:ext>
            </p:extLst>
          </p:nvPr>
        </p:nvGraphicFramePr>
        <p:xfrm>
          <a:off x="5827703" y="407398"/>
          <a:ext cx="2845980" cy="4568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60">
                  <a:extLst>
                    <a:ext uri="{9D8B030D-6E8A-4147-A177-3AD203B41FA5}">
                      <a16:colId xmlns:a16="http://schemas.microsoft.com/office/drawing/2014/main" val="3712005092"/>
                    </a:ext>
                  </a:extLst>
                </a:gridCol>
                <a:gridCol w="948660">
                  <a:extLst>
                    <a:ext uri="{9D8B030D-6E8A-4147-A177-3AD203B41FA5}">
                      <a16:colId xmlns:a16="http://schemas.microsoft.com/office/drawing/2014/main" val="849516505"/>
                    </a:ext>
                  </a:extLst>
                </a:gridCol>
                <a:gridCol w="948660">
                  <a:extLst>
                    <a:ext uri="{9D8B030D-6E8A-4147-A177-3AD203B41FA5}">
                      <a16:colId xmlns:a16="http://schemas.microsoft.com/office/drawing/2014/main" val="3797609839"/>
                    </a:ext>
                  </a:extLst>
                </a:gridCol>
              </a:tblGrid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Sprint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Say</a:t>
                      </a:r>
                    </a:p>
                    <a:p>
                      <a:pPr algn="ctr"/>
                      <a:r>
                        <a:rPr lang="en-US" sz="1000" i="1">
                          <a:solidFill>
                            <a:schemeClr val="tx1"/>
                          </a:solidFill>
                        </a:rPr>
                        <a:t>(Planned)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>
                          <a:solidFill>
                            <a:schemeClr val="tx1"/>
                          </a:solidFill>
                        </a:rPr>
                        <a:t>(Completed)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31163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1. &lt;Week&gt;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99597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2. &lt;Week&gt;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47502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46441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11305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95108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05772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04191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71614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4450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95038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49430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12.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01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57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7BAEE4-AE56-2CB8-C49B-ABBC64C8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2074862"/>
            <a:ext cx="8812306" cy="993775"/>
          </a:xfrm>
        </p:spPr>
        <p:txBody>
          <a:bodyPr/>
          <a:lstStyle/>
          <a:p>
            <a:pPr algn="ctr"/>
            <a:r>
              <a:rPr lang="en-US" sz="4000"/>
              <a:t>~ The End ~</a:t>
            </a:r>
          </a:p>
        </p:txBody>
      </p:sp>
    </p:spTree>
    <p:extLst>
      <p:ext uri="{BB962C8B-B14F-4D97-AF65-F5344CB8AC3E}">
        <p14:creationId xmlns:p14="http://schemas.microsoft.com/office/powerpoint/2010/main" val="49017147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6FDDE993-2036-4441-8B64-680CA4103C4D}"/>
    </a:ext>
  </a:extLst>
</a:theme>
</file>

<file path=ppt/theme/theme10.xml><?xml version="1.0" encoding="utf-8"?>
<a:theme xmlns:a="http://schemas.openxmlformats.org/drawingml/2006/main" name="Quotes/Testimonials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BF8270B1-1116-6447-BC56-95F647968832}"/>
    </a:ext>
  </a:extLst>
</a:theme>
</file>

<file path=ppt/theme/theme11.xml><?xml version="1.0" encoding="utf-8"?>
<a:theme xmlns:a="http://schemas.openxmlformats.org/drawingml/2006/main" name="End Slide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B3B6D631-1810-BB47-9A91-3D604013CEE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Dividers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C4C78036-5286-3440-9AF4-738068FC0E70}"/>
    </a:ext>
  </a:extLst>
</a:theme>
</file>

<file path=ppt/theme/theme3.xml><?xml version="1.0" encoding="utf-8"?>
<a:theme xmlns:a="http://schemas.openxmlformats.org/drawingml/2006/main" name="Sub-Section Dividers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9283A180-C0AF-1646-BF2F-C0E0491462CF}"/>
    </a:ext>
  </a:extLst>
</a:theme>
</file>

<file path=ppt/theme/theme4.xml><?xml version="1.0" encoding="utf-8"?>
<a:theme xmlns:a="http://schemas.openxmlformats.org/drawingml/2006/main" name="Agenda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F7169B1A-9CBB-384C-81D7-8874DFDA843D}"/>
    </a:ext>
  </a:extLst>
</a:theme>
</file>

<file path=ppt/theme/theme5.xml><?xml version="1.0" encoding="utf-8"?>
<a:theme xmlns:a="http://schemas.openxmlformats.org/drawingml/2006/main" name="Basic Text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E61AF071-A58C-3542-83EE-4817905E1555}"/>
    </a:ext>
  </a:extLst>
</a:theme>
</file>

<file path=ppt/theme/theme6.xml><?xml version="1.0" encoding="utf-8"?>
<a:theme xmlns:a="http://schemas.openxmlformats.org/drawingml/2006/main" name="Images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7E835B89-74EC-8044-BBF2-CA35F3C733A6}"/>
    </a:ext>
  </a:extLst>
</a:theme>
</file>

<file path=ppt/theme/theme7.xml><?xml version="1.0" encoding="utf-8"?>
<a:theme xmlns:a="http://schemas.openxmlformats.org/drawingml/2006/main" name="Presenter/Speaker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7026F2C9-F82B-2E49-A00D-00CA61B402B4}"/>
    </a:ext>
  </a:extLst>
</a:theme>
</file>

<file path=ppt/theme/theme8.xml><?xml version="1.0" encoding="utf-8"?>
<a:theme xmlns:a="http://schemas.openxmlformats.org/drawingml/2006/main" name="Data and Statistics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DB34909A-ED4B-5E43-BDD4-BE132BCB2E97}"/>
    </a:ext>
  </a:extLst>
</a:theme>
</file>

<file path=ppt/theme/theme9.xml><?xml version="1.0" encoding="utf-8"?>
<a:theme xmlns:a="http://schemas.openxmlformats.org/drawingml/2006/main" name="Icons">
  <a:themeElements>
    <a:clrScheme name="SNHU 2022 Palette 1">
      <a:dk1>
        <a:srgbClr val="00244D"/>
      </a:dk1>
      <a:lt1>
        <a:srgbClr val="FFFFFF"/>
      </a:lt1>
      <a:dk2>
        <a:srgbClr val="064583"/>
      </a:dk2>
      <a:lt2>
        <a:srgbClr val="E7E6E6"/>
      </a:lt2>
      <a:accent1>
        <a:srgbClr val="00244D"/>
      </a:accent1>
      <a:accent2>
        <a:srgbClr val="064583"/>
      </a:accent2>
      <a:accent3>
        <a:srgbClr val="FEFFFF"/>
      </a:accent3>
      <a:accent4>
        <a:srgbClr val="FCB912"/>
      </a:accent4>
      <a:accent5>
        <a:srgbClr val="009CE9"/>
      </a:accent5>
      <a:accent6>
        <a:srgbClr val="FEFFFF"/>
      </a:accent6>
      <a:hlink>
        <a:srgbClr val="064583"/>
      </a:hlink>
      <a:folHlink>
        <a:srgbClr val="009C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HU Branded PPT Template Updated" id="{F63035C1-E776-5542-AA66-A4EEA6406907}" vid="{EE6D8568-CD09-9A40-A705-0556941434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E772472C5F37468D5A6DD19381B2D1" ma:contentTypeVersion="28" ma:contentTypeDescription="Create a new document." ma:contentTypeScope="" ma:versionID="b984978a8b23b70190f37544e1ec0edc">
  <xsd:schema xmlns:xsd="http://www.w3.org/2001/XMLSchema" xmlns:xs="http://www.w3.org/2001/XMLSchema" xmlns:p="http://schemas.microsoft.com/office/2006/metadata/properties" xmlns:ns2="cc93b222-3ecb-4ca0-a13c-17a6e70fa624" xmlns:ns3="67000b2a-efc0-47e6-86ea-aa40ad32ae2a" targetNamespace="http://schemas.microsoft.com/office/2006/metadata/properties" ma:root="true" ma:fieldsID="3b2079559e8493603d459deecec10495" ns2:_="" ns3:_="">
    <xsd:import namespace="cc93b222-3ecb-4ca0-a13c-17a6e70fa624"/>
    <xsd:import namespace="67000b2a-efc0-47e6-86ea-aa40ad32ae2a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Projects" minOccurs="0"/>
                <xsd:element ref="ns2:Whatisit_x003f_" minOccurs="0"/>
                <xsd:element ref="ns2:ProjectPhase" minOccurs="0"/>
                <xsd:element ref="ns2:ProjectManager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ProcessMap" minOccurs="0"/>
                <xsd:element ref="ns2:Sub_x002d_effort" minOccurs="0"/>
                <xsd:element ref="ns2:MediaServiceObjectDetectorVersions" minOccurs="0"/>
                <xsd:element ref="ns2:_Flow_SignoffStatus" minOccurs="0"/>
                <xsd:element ref="ns2:MediaServiceSearchProperties" minOccurs="0"/>
                <xsd:element ref="ns2:TackleTeam" minOccurs="0"/>
                <xsd:element ref="ns2:CLEAN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3b222-3ecb-4ca0-a13c-17a6e70fa624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 ma:readOnly="false">
      <xsd:simpleType>
        <xsd:restriction base="dms:Choice">
          <xsd:enumeration value="Active"/>
          <xsd:enumeration value="Awaiting Prioritization"/>
          <xsd:enumeration value="Compiling Info"/>
          <xsd:enumeration value="Phase Complete"/>
          <xsd:enumeration value="Template"/>
        </xsd:restriction>
      </xsd:simpleType>
    </xsd:element>
    <xsd:element name="Projects" ma:index="3" nillable="true" ma:displayName="Projects" ma:format="Dropdown" ma:internalName="Projects" ma:readOnly="false">
      <xsd:simpleType>
        <xsd:restriction base="dms:Choice">
          <xsd:enumeration value="DLE"/>
          <xsd:enumeration value="DSBR"/>
          <xsd:enumeration value="gene.SIS"/>
          <xsd:enumeration value="Web to Portal"/>
        </xsd:restriction>
      </xsd:simpleType>
    </xsd:element>
    <xsd:element name="Whatisit_x003f_" ma:index="4" nillable="true" ma:displayName="What is it?" ma:format="Dropdown" ma:internalName="Whatisit_x003f_" ma:readOnly="false">
      <xsd:simpleType>
        <xsd:restriction base="dms:Text">
          <xsd:maxLength value="255"/>
        </xsd:restriction>
      </xsd:simpleType>
    </xsd:element>
    <xsd:element name="ProjectPhase" ma:index="5" nillable="true" ma:displayName="Project Phase" ma:format="Dropdown" ma:internalName="ProjectPhase">
      <xsd:simpleType>
        <xsd:restriction base="dms:Choice">
          <xsd:enumeration value="1. Administrative"/>
          <xsd:enumeration value="2. Discovery &amp; Planning"/>
          <xsd:enumeration value="3. Design"/>
          <xsd:enumeration value="4. Execution"/>
          <xsd:enumeration value="5. Transfer to Operations"/>
          <xsd:enumeration value="6. Closing"/>
        </xsd:restriction>
      </xsd:simpleType>
    </xsd:element>
    <xsd:element name="ProjectManager" ma:index="6" nillable="true" ma:displayName="Project Manager" ma:format="Dropdown" ma:internalName="ProjectManager" ma:readOnly="false">
      <xsd:simpleType>
        <xsd:union memberTypes="dms:Text">
          <xsd:simpleType>
            <xsd:restriction base="dms:Choice">
              <xsd:enumeration value="Susan Moore"/>
              <xsd:enumeration value="Linda Sweeney"/>
              <xsd:enumeration value="Erica Zidel"/>
              <xsd:enumeration value="New PM 1"/>
              <xsd:enumeration value="New PM 2"/>
              <xsd:enumeration value="New PM 3"/>
              <xsd:enumeration value="Jenn Magoon"/>
              <xsd:enumeration value="Product Owner"/>
            </xsd:restriction>
          </xsd:simpleType>
        </xsd:un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hidden="true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2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e4362510-85a9-4d43-b5d4-b144bdfb98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rocessMap" ma:index="28" nillable="true" ma:displayName="Process Map" ma:format="Dropdown" ma:internalName="ProcessMap">
      <xsd:simpleType>
        <xsd:restriction base="dms:Text">
          <xsd:maxLength value="255"/>
        </xsd:restriction>
      </xsd:simpleType>
    </xsd:element>
    <xsd:element name="Sub_x002d_effort" ma:index="29" nillable="true" ma:displayName="Sub-effort" ma:format="Dropdown" ma:internalName="Sub_x002d_effort">
      <xsd:simpleType>
        <xsd:restriction base="dms:Choice">
          <xsd:enumeration value="Learning Communities"/>
          <xsd:enumeration value="Library"/>
          <xsd:enumeration value="Replace SNHU Connect"/>
        </xsd:restriction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Flow_SignoffStatus" ma:index="31" nillable="true" ma:displayName="Sign-off status" ma:internalName="Sign_x002d_off_x0020_status">
      <xsd:simpleType>
        <xsd:restriction base="dms:Text"/>
      </xsd:simpleType>
    </xsd:element>
    <xsd:element name="MediaServiceSearchProperties" ma:index="3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TackleTeam" ma:index="33" nillable="true" ma:displayName="Tackle Team" ma:description="This determines what type of work and what phase it is currently in. Work for specific 'job to be done' will span across varying Tackle Team phases.  " ma:format="Dropdown" ma:internalName="TackleTeam">
      <xsd:simpleType>
        <xsd:restriction base="dms:Choice">
          <xsd:enumeration value="Analysis and Discovery"/>
          <xsd:enumeration value="Design and Development"/>
          <xsd:enumeration value="Protoypes and Testing"/>
          <xsd:enumeration value="Execution and Delivery"/>
          <xsd:enumeration value="Meetings and Links"/>
          <xsd:enumeration value="Closure and Handoff Documentation"/>
          <xsd:enumeration value="Planning and Forming"/>
        </xsd:restriction>
      </xsd:simpleType>
    </xsd:element>
    <xsd:element name="CLEANUP" ma:index="34" nillable="true" ma:displayName="CLEANUP" ma:description="notating what to purge/archive/keep" ma:format="Dropdown" ma:internalName="CLEANUP">
      <xsd:simpleType>
        <xsd:restriction base="dms:Choice">
          <xsd:enumeration value="ARCHIVE"/>
          <xsd:enumeration value="KEEP"/>
          <xsd:enumeration value="DELE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00b2a-efc0-47e6-86ea-aa40ad32ae2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7" nillable="true" ma:displayName="Taxonomy Catch All Column" ma:hidden="true" ma:list="{9ce989db-aa38-45a8-8af1-72dcc717959d}" ma:internalName="TaxCatchAll" ma:showField="CatchAllData" ma:web="67000b2a-efc0-47e6-86ea-aa40ad32ae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93b222-3ecb-4ca0-a13c-17a6e70fa624">
      <Terms xmlns="http://schemas.microsoft.com/office/infopath/2007/PartnerControls"/>
    </lcf76f155ced4ddcb4097134ff3c332f>
    <Projects xmlns="cc93b222-3ecb-4ca0-a13c-17a6e70fa624" xsi:nil="true"/>
    <CLEANUP xmlns="cc93b222-3ecb-4ca0-a13c-17a6e70fa624" xsi:nil="true"/>
    <Category xmlns="cc93b222-3ecb-4ca0-a13c-17a6e70fa624" xsi:nil="true"/>
    <Whatisit_x003f_ xmlns="cc93b222-3ecb-4ca0-a13c-17a6e70fa624" xsi:nil="true"/>
    <ProjectPhase xmlns="cc93b222-3ecb-4ca0-a13c-17a6e70fa624" xsi:nil="true"/>
    <Sub_x002d_effort xmlns="cc93b222-3ecb-4ca0-a13c-17a6e70fa624" xsi:nil="true"/>
    <ProjectManager xmlns="cc93b222-3ecb-4ca0-a13c-17a6e70fa624" xsi:nil="true"/>
    <_Flow_SignoffStatus xmlns="cc93b222-3ecb-4ca0-a13c-17a6e70fa624" xsi:nil="true"/>
    <TackleTeam xmlns="cc93b222-3ecb-4ca0-a13c-17a6e70fa624" xsi:nil="true"/>
    <TaxCatchAll xmlns="67000b2a-efc0-47e6-86ea-aa40ad32ae2a" xsi:nil="true"/>
    <ProcessMap xmlns="cc93b222-3ecb-4ca0-a13c-17a6e70fa624" xsi:nil="true"/>
  </documentManagement>
</p:properties>
</file>

<file path=customXml/itemProps1.xml><?xml version="1.0" encoding="utf-8"?>
<ds:datastoreItem xmlns:ds="http://schemas.openxmlformats.org/officeDocument/2006/customXml" ds:itemID="{EBC627D5-AF25-435C-84B8-B803B03E05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57DDF-82FB-48A1-A827-10FD03393CF0}">
  <ds:schemaRefs>
    <ds:schemaRef ds:uri="67000b2a-efc0-47e6-86ea-aa40ad32ae2a"/>
    <ds:schemaRef ds:uri="cc93b222-3ecb-4ca0-a13c-17a6e70fa6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ECB7A77-148F-4743-9259-308FD93AF091}">
  <ds:schemaRefs>
    <ds:schemaRef ds:uri="67000b2a-efc0-47e6-86ea-aa40ad32ae2a"/>
    <ds:schemaRef ds:uri="cc93b222-3ecb-4ca0-a13c-17a6e70fa62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Slides</Template>
  <Application>Microsoft Office PowerPoint</Application>
  <PresentationFormat>On-screen Show (16:9)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Title Slides</vt:lpstr>
      <vt:lpstr>Section Dividers</vt:lpstr>
      <vt:lpstr>Sub-Section Dividers</vt:lpstr>
      <vt:lpstr>Agenda</vt:lpstr>
      <vt:lpstr>Basic Text</vt:lpstr>
      <vt:lpstr>Images</vt:lpstr>
      <vt:lpstr>Presenter/Speaker</vt:lpstr>
      <vt:lpstr>Data and Statistics</vt:lpstr>
      <vt:lpstr>Icons</vt:lpstr>
      <vt:lpstr>Quotes/Testimonials</vt:lpstr>
      <vt:lpstr>End Slide</vt:lpstr>
      <vt:lpstr>Sprint 1 Sprint Week: Oct 4th – Oct 11th CS-360-10305 Mobile Application Development Fall, 2024</vt:lpstr>
      <vt:lpstr>Sprint Goal      Week: Oct 7 – Oct 11</vt:lpstr>
      <vt:lpstr>Accomplishments &amp; Challenges</vt:lpstr>
      <vt:lpstr>Team Contributions</vt:lpstr>
      <vt:lpstr>Individual Growth</vt:lpstr>
      <vt:lpstr>Sprint Metrics &amp; Next Steps     </vt:lpstr>
      <vt:lpstr>~ The End 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Manam, Venkat</dc:creator>
  <cp:keywords>PowerPoint Template; Accessible; SNHU Brand</cp:keywords>
  <cp:revision>1</cp:revision>
  <dcterms:created xsi:type="dcterms:W3CDTF">2024-08-23T14:33:15Z</dcterms:created>
  <dcterms:modified xsi:type="dcterms:W3CDTF">2024-10-10T13:13:21Z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0x01010069E772472C5F37468D5A6DD19381B2D1</vt:lpwstr>
  </property>
  <property fmtid="{D5CDD505-2E9C-101B-9397-08002B2CF9AE}" pid="3" name="MediaServiceImageTags">
    <vt:lpwstr/>
  </property>
</Properties>
</file>