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59" r:id="rId7"/>
    <p:sldId id="264" r:id="rId8"/>
    <p:sldId id="263" r:id="rId9"/>
    <p:sldId id="269" r:id="rId10"/>
    <p:sldId id="267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A3623-9345-E940-9C39-4511C56731A2}" v="17" dt="2024-10-10T12:56:50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derson, Jace" userId="S::jace.henderson@snhu.edu::d866a0cf-a710-4b13-bbc2-ab0cca0b4f27" providerId="AD" clId="Web-{B1EB6371-F3B2-4A06-3B35-6B038B12E1F1}"/>
    <pc:docChg chg="addSld modSld sldOrd">
      <pc:chgData name="Henderson, Jace" userId="S::jace.henderson@snhu.edu::d866a0cf-a710-4b13-bbc2-ab0cca0b4f27" providerId="AD" clId="Web-{B1EB6371-F3B2-4A06-3B35-6B038B12E1F1}" dt="2024-09-17T18:47:41.660" v="201" actId="20577"/>
      <pc:docMkLst>
        <pc:docMk/>
      </pc:docMkLst>
      <pc:sldChg chg="modSp">
        <pc:chgData name="Henderson, Jace" userId="S::jace.henderson@snhu.edu::d866a0cf-a710-4b13-bbc2-ab0cca0b4f27" providerId="AD" clId="Web-{B1EB6371-F3B2-4A06-3B35-6B038B12E1F1}" dt="2024-09-17T18:19:13.413" v="33" actId="20577"/>
        <pc:sldMkLst>
          <pc:docMk/>
          <pc:sldMk cId="1557463488" sldId="256"/>
        </pc:sldMkLst>
        <pc:spChg chg="mod">
          <ac:chgData name="Henderson, Jace" userId="S::jace.henderson@snhu.edu::d866a0cf-a710-4b13-bbc2-ab0cca0b4f27" providerId="AD" clId="Web-{B1EB6371-F3B2-4A06-3B35-6B038B12E1F1}" dt="2024-09-17T18:17:11.976" v="8" actId="20577"/>
          <ac:spMkLst>
            <pc:docMk/>
            <pc:sldMk cId="1557463488" sldId="256"/>
            <ac:spMk id="2" creationId="{D978DDAA-A047-40C7-88AC-9D6651426A4E}"/>
          </ac:spMkLst>
        </pc:spChg>
        <pc:spChg chg="mod">
          <ac:chgData name="Henderson, Jace" userId="S::jace.henderson@snhu.edu::d866a0cf-a710-4b13-bbc2-ab0cca0b4f27" providerId="AD" clId="Web-{B1EB6371-F3B2-4A06-3B35-6B038B12E1F1}" dt="2024-09-17T18:19:13.413" v="33" actId="20577"/>
          <ac:spMkLst>
            <pc:docMk/>
            <pc:sldMk cId="1557463488" sldId="256"/>
            <ac:spMk id="3" creationId="{958B9A70-F4E9-547E-63BC-DBF67627A36D}"/>
          </ac:spMkLst>
        </pc:spChg>
      </pc:sldChg>
      <pc:sldChg chg="modSp new ord">
        <pc:chgData name="Henderson, Jace" userId="S::jace.henderson@snhu.edu::d866a0cf-a710-4b13-bbc2-ab0cca0b4f27" providerId="AD" clId="Web-{B1EB6371-F3B2-4A06-3B35-6B038B12E1F1}" dt="2024-09-17T18:47:41.660" v="201" actId="20577"/>
        <pc:sldMkLst>
          <pc:docMk/>
          <pc:sldMk cId="2252598860" sldId="258"/>
        </pc:sldMkLst>
        <pc:spChg chg="mod">
          <ac:chgData name="Henderson, Jace" userId="S::jace.henderson@snhu.edu::d866a0cf-a710-4b13-bbc2-ab0cca0b4f27" providerId="AD" clId="Web-{B1EB6371-F3B2-4A06-3B35-6B038B12E1F1}" dt="2024-09-17T18:20:08.069" v="47" actId="20577"/>
          <ac:spMkLst>
            <pc:docMk/>
            <pc:sldMk cId="2252598860" sldId="258"/>
            <ac:spMk id="2" creationId="{C622D810-9A25-3447-774D-E2288D789D5B}"/>
          </ac:spMkLst>
        </pc:spChg>
        <pc:spChg chg="mod">
          <ac:chgData name="Henderson, Jace" userId="S::jace.henderson@snhu.edu::d866a0cf-a710-4b13-bbc2-ab0cca0b4f27" providerId="AD" clId="Web-{B1EB6371-F3B2-4A06-3B35-6B038B12E1F1}" dt="2024-09-17T18:47:41.660" v="201" actId="20577"/>
          <ac:spMkLst>
            <pc:docMk/>
            <pc:sldMk cId="2252598860" sldId="258"/>
            <ac:spMk id="3" creationId="{C6191911-3C61-B977-F34D-40E69C81274D}"/>
          </ac:spMkLst>
        </pc:spChg>
      </pc:sldChg>
    </pc:docChg>
  </pc:docChgLst>
  <pc:docChgLst>
    <pc:chgData name="Gallaher, Thomas" userId="36e543b7-2b53-4b7a-acc6-9e4dbb648910" providerId="ADAL" clId="{A5FA3623-9345-E940-9C39-4511C56731A2}"/>
    <pc:docChg chg="undo custSel addSld delSld modSld sldOrd">
      <pc:chgData name="Gallaher, Thomas" userId="36e543b7-2b53-4b7a-acc6-9e4dbb648910" providerId="ADAL" clId="{A5FA3623-9345-E940-9C39-4511C56731A2}" dt="2024-10-10T12:56:50.693" v="562" actId="20577"/>
      <pc:docMkLst>
        <pc:docMk/>
      </pc:docMkLst>
      <pc:sldChg chg="addSp delSp modSp mod">
        <pc:chgData name="Gallaher, Thomas" userId="36e543b7-2b53-4b7a-acc6-9e4dbb648910" providerId="ADAL" clId="{A5FA3623-9345-E940-9C39-4511C56731A2}" dt="2024-10-06T18:42:13.562" v="250" actId="1076"/>
        <pc:sldMkLst>
          <pc:docMk/>
          <pc:sldMk cId="1557463488" sldId="256"/>
        </pc:sldMkLst>
        <pc:spChg chg="mod">
          <ac:chgData name="Gallaher, Thomas" userId="36e543b7-2b53-4b7a-acc6-9e4dbb648910" providerId="ADAL" clId="{A5FA3623-9345-E940-9C39-4511C56731A2}" dt="2024-09-26T16:18:08.646" v="29" actId="20577"/>
          <ac:spMkLst>
            <pc:docMk/>
            <pc:sldMk cId="1557463488" sldId="256"/>
            <ac:spMk id="3" creationId="{958B9A70-F4E9-547E-63BC-DBF67627A36D}"/>
          </ac:spMkLst>
        </pc:spChg>
        <pc:spChg chg="add del mod">
          <ac:chgData name="Gallaher, Thomas" userId="36e543b7-2b53-4b7a-acc6-9e4dbb648910" providerId="ADAL" clId="{A5FA3623-9345-E940-9C39-4511C56731A2}" dt="2024-10-06T18:41:06.773" v="213"/>
          <ac:spMkLst>
            <pc:docMk/>
            <pc:sldMk cId="1557463488" sldId="256"/>
            <ac:spMk id="4" creationId="{B7C51568-0D0C-EE8A-0280-456795D3C684}"/>
          </ac:spMkLst>
        </pc:spChg>
        <pc:spChg chg="add mod">
          <ac:chgData name="Gallaher, Thomas" userId="36e543b7-2b53-4b7a-acc6-9e4dbb648910" providerId="ADAL" clId="{A5FA3623-9345-E940-9C39-4511C56731A2}" dt="2024-10-06T18:41:04.514" v="211" actId="14100"/>
          <ac:spMkLst>
            <pc:docMk/>
            <pc:sldMk cId="1557463488" sldId="256"/>
            <ac:spMk id="5" creationId="{0E310DDC-3B59-4657-51EE-255BA2AD7E34}"/>
          </ac:spMkLst>
        </pc:spChg>
        <pc:spChg chg="add mod">
          <ac:chgData name="Gallaher, Thomas" userId="36e543b7-2b53-4b7a-acc6-9e4dbb648910" providerId="ADAL" clId="{A5FA3623-9345-E940-9C39-4511C56731A2}" dt="2024-10-06T18:42:13.562" v="250" actId="1076"/>
          <ac:spMkLst>
            <pc:docMk/>
            <pc:sldMk cId="1557463488" sldId="256"/>
            <ac:spMk id="6" creationId="{C4C3CBEB-1D87-1D9D-D424-B02B9245A78F}"/>
          </ac:spMkLst>
        </pc:spChg>
      </pc:sldChg>
      <pc:sldChg chg="modSp mod">
        <pc:chgData name="Gallaher, Thomas" userId="36e543b7-2b53-4b7a-acc6-9e4dbb648910" providerId="ADAL" clId="{A5FA3623-9345-E940-9C39-4511C56731A2}" dt="2024-09-26T16:13:51.029" v="8" actId="1076"/>
        <pc:sldMkLst>
          <pc:docMk/>
          <pc:sldMk cId="2966166236" sldId="257"/>
        </pc:sldMkLst>
        <pc:spChg chg="mod">
          <ac:chgData name="Gallaher, Thomas" userId="36e543b7-2b53-4b7a-acc6-9e4dbb648910" providerId="ADAL" clId="{A5FA3623-9345-E940-9C39-4511C56731A2}" dt="2024-09-26T16:13:35.158" v="7" actId="20577"/>
          <ac:spMkLst>
            <pc:docMk/>
            <pc:sldMk cId="2966166236" sldId="257"/>
            <ac:spMk id="3" creationId="{011277BB-4348-0020-78CE-CA7F68B61C94}"/>
          </ac:spMkLst>
        </pc:spChg>
        <pc:picChg chg="mod">
          <ac:chgData name="Gallaher, Thomas" userId="36e543b7-2b53-4b7a-acc6-9e4dbb648910" providerId="ADAL" clId="{A5FA3623-9345-E940-9C39-4511C56731A2}" dt="2024-09-26T16:13:51.029" v="8" actId="1076"/>
          <ac:picMkLst>
            <pc:docMk/>
            <pc:sldMk cId="2966166236" sldId="257"/>
            <ac:picMk id="1026" creationId="{B0CDD074-883E-D253-DED8-CFE2C0C6BCB4}"/>
          </ac:picMkLst>
        </pc:picChg>
      </pc:sldChg>
      <pc:sldChg chg="addSp delSp modSp mod">
        <pc:chgData name="Gallaher, Thomas" userId="36e543b7-2b53-4b7a-acc6-9e4dbb648910" providerId="ADAL" clId="{A5FA3623-9345-E940-9C39-4511C56731A2}" dt="2024-10-06T18:52:17.571" v="521" actId="26606"/>
        <pc:sldMkLst>
          <pc:docMk/>
          <pc:sldMk cId="2252598860" sldId="258"/>
        </pc:sldMkLst>
        <pc:spChg chg="mod">
          <ac:chgData name="Gallaher, Thomas" userId="36e543b7-2b53-4b7a-acc6-9e4dbb648910" providerId="ADAL" clId="{A5FA3623-9345-E940-9C39-4511C56731A2}" dt="2024-10-06T18:52:17.571" v="521" actId="26606"/>
          <ac:spMkLst>
            <pc:docMk/>
            <pc:sldMk cId="2252598860" sldId="258"/>
            <ac:spMk id="2" creationId="{C622D810-9A25-3447-774D-E2288D789D5B}"/>
          </ac:spMkLst>
        </pc:spChg>
        <pc:spChg chg="mod">
          <ac:chgData name="Gallaher, Thomas" userId="36e543b7-2b53-4b7a-acc6-9e4dbb648910" providerId="ADAL" clId="{A5FA3623-9345-E940-9C39-4511C56731A2}" dt="2024-10-06T18:52:17.571" v="521" actId="26606"/>
          <ac:spMkLst>
            <pc:docMk/>
            <pc:sldMk cId="2252598860" sldId="258"/>
            <ac:spMk id="3" creationId="{C6191911-3C61-B977-F34D-40E69C81274D}"/>
          </ac:spMkLst>
        </pc:spChg>
        <pc:spChg chg="del">
          <ac:chgData name="Gallaher, Thomas" userId="36e543b7-2b53-4b7a-acc6-9e4dbb648910" providerId="ADAL" clId="{A5FA3623-9345-E940-9C39-4511C56731A2}" dt="2024-10-06T18:52:17.571" v="521" actId="26606"/>
          <ac:spMkLst>
            <pc:docMk/>
            <pc:sldMk cId="2252598860" sldId="258"/>
            <ac:spMk id="9" creationId="{9F7D5CDA-D291-4307-BF55-1381FED29634}"/>
          </ac:spMkLst>
        </pc:spChg>
        <pc:spChg chg="add">
          <ac:chgData name="Gallaher, Thomas" userId="36e543b7-2b53-4b7a-acc6-9e4dbb648910" providerId="ADAL" clId="{A5FA3623-9345-E940-9C39-4511C56731A2}" dt="2024-10-06T18:52:17.571" v="521" actId="26606"/>
          <ac:spMkLst>
            <pc:docMk/>
            <pc:sldMk cId="2252598860" sldId="258"/>
            <ac:spMk id="14" creationId="{135FA909-3F24-448C-A8BC-7CF77F62F84F}"/>
          </ac:spMkLst>
        </pc:spChg>
        <pc:grpChg chg="add">
          <ac:chgData name="Gallaher, Thomas" userId="36e543b7-2b53-4b7a-acc6-9e4dbb648910" providerId="ADAL" clId="{A5FA3623-9345-E940-9C39-4511C56731A2}" dt="2024-10-06T18:52:17.571" v="521" actId="26606"/>
          <ac:grpSpMkLst>
            <pc:docMk/>
            <pc:sldMk cId="2252598860" sldId="258"/>
            <ac:grpSpMk id="16" creationId="{8B60959F-9B69-4520-A16E-EA6BECC747D6}"/>
          </ac:grpSpMkLst>
        </pc:grpChg>
        <pc:picChg chg="mod">
          <ac:chgData name="Gallaher, Thomas" userId="36e543b7-2b53-4b7a-acc6-9e4dbb648910" providerId="ADAL" clId="{A5FA3623-9345-E940-9C39-4511C56731A2}" dt="2024-10-06T18:52:17.571" v="521" actId="26606"/>
          <ac:picMkLst>
            <pc:docMk/>
            <pc:sldMk cId="2252598860" sldId="258"/>
            <ac:picMk id="5" creationId="{89EE713E-DBC7-EFB3-9C18-813588AF815D}"/>
          </ac:picMkLst>
        </pc:picChg>
      </pc:sldChg>
      <pc:sldChg chg="addSp delSp modSp mod setBg setClrOvrMap">
        <pc:chgData name="Gallaher, Thomas" userId="36e543b7-2b53-4b7a-acc6-9e4dbb648910" providerId="ADAL" clId="{A5FA3623-9345-E940-9C39-4511C56731A2}" dt="2024-10-07T12:11:28.111" v="545" actId="20577"/>
        <pc:sldMkLst>
          <pc:docMk/>
          <pc:sldMk cId="1249569526" sldId="259"/>
        </pc:sldMkLst>
        <pc:spChg chg="mod">
          <ac:chgData name="Gallaher, Thomas" userId="36e543b7-2b53-4b7a-acc6-9e4dbb648910" providerId="ADAL" clId="{A5FA3623-9345-E940-9C39-4511C56731A2}" dt="2024-10-06T18:53:17.902" v="525" actId="26606"/>
          <ac:spMkLst>
            <pc:docMk/>
            <pc:sldMk cId="1249569526" sldId="259"/>
            <ac:spMk id="2" creationId="{D10F826B-99ED-88D2-5EF9-47391A6FD7B9}"/>
          </ac:spMkLst>
        </pc:spChg>
        <pc:spChg chg="mod ord">
          <ac:chgData name="Gallaher, Thomas" userId="36e543b7-2b53-4b7a-acc6-9e4dbb648910" providerId="ADAL" clId="{A5FA3623-9345-E940-9C39-4511C56731A2}" dt="2024-10-07T12:11:28.111" v="545" actId="20577"/>
          <ac:spMkLst>
            <pc:docMk/>
            <pc:sldMk cId="1249569526" sldId="259"/>
            <ac:spMk id="3" creationId="{21664585-A18B-E31D-4822-1631A859AA1B}"/>
          </ac:spMkLst>
        </pc:spChg>
        <pc:spChg chg="add del mod">
          <ac:chgData name="Gallaher, Thomas" userId="36e543b7-2b53-4b7a-acc6-9e4dbb648910" providerId="ADAL" clId="{A5FA3623-9345-E940-9C39-4511C56731A2}" dt="2024-10-07T12:11:26.219" v="544"/>
          <ac:spMkLst>
            <pc:docMk/>
            <pc:sldMk cId="1249569526" sldId="259"/>
            <ac:spMk id="5" creationId="{111E8B85-E2FA-3597-8414-F9E652CBB944}"/>
          </ac:spMkLst>
        </pc:spChg>
        <pc:spChg chg="add del">
          <ac:chgData name="Gallaher, Thomas" userId="36e543b7-2b53-4b7a-acc6-9e4dbb648910" providerId="ADAL" clId="{A5FA3623-9345-E940-9C39-4511C56731A2}" dt="2024-10-06T18:53:17.895" v="524" actId="26606"/>
          <ac:spMkLst>
            <pc:docMk/>
            <pc:sldMk cId="1249569526" sldId="259"/>
            <ac:spMk id="2055" creationId="{23293907-0F26-4752-BCD0-3AC2C5026383}"/>
          </ac:spMkLst>
        </pc:spChg>
        <pc:spChg chg="add del">
          <ac:chgData name="Gallaher, Thomas" userId="36e543b7-2b53-4b7a-acc6-9e4dbb648910" providerId="ADAL" clId="{A5FA3623-9345-E940-9C39-4511C56731A2}" dt="2024-10-06T18:53:17.895" v="524" actId="26606"/>
          <ac:spMkLst>
            <pc:docMk/>
            <pc:sldMk cId="1249569526" sldId="259"/>
            <ac:spMk id="2057" creationId="{339141A8-FDFD-4ABE-A499-72C9669F4BE6}"/>
          </ac:spMkLst>
        </pc:spChg>
        <pc:spChg chg="add del">
          <ac:chgData name="Gallaher, Thomas" userId="36e543b7-2b53-4b7a-acc6-9e4dbb648910" providerId="ADAL" clId="{A5FA3623-9345-E940-9C39-4511C56731A2}" dt="2024-10-06T18:53:17.895" v="524" actId="26606"/>
          <ac:spMkLst>
            <pc:docMk/>
            <pc:sldMk cId="1249569526" sldId="259"/>
            <ac:spMk id="2059" creationId="{E916EF49-F958-4F28-A999-F8FA8D09AF86}"/>
          </ac:spMkLst>
        </pc:spChg>
        <pc:spChg chg="add del">
          <ac:chgData name="Gallaher, Thomas" userId="36e543b7-2b53-4b7a-acc6-9e4dbb648910" providerId="ADAL" clId="{A5FA3623-9345-E940-9C39-4511C56731A2}" dt="2024-10-06T18:53:17.895" v="524" actId="26606"/>
          <ac:spMkLst>
            <pc:docMk/>
            <pc:sldMk cId="1249569526" sldId="259"/>
            <ac:spMk id="2061" creationId="{A7665D74-DFEA-412C-928C-F090E67084F3}"/>
          </ac:spMkLst>
        </pc:spChg>
        <pc:spChg chg="add del">
          <ac:chgData name="Gallaher, Thomas" userId="36e543b7-2b53-4b7a-acc6-9e4dbb648910" providerId="ADAL" clId="{A5FA3623-9345-E940-9C39-4511C56731A2}" dt="2024-10-06T18:53:17.895" v="524" actId="26606"/>
          <ac:spMkLst>
            <pc:docMk/>
            <pc:sldMk cId="1249569526" sldId="259"/>
            <ac:spMk id="2063" creationId="{2335FEDF-EF88-4E68-9CF7-5A72EF32AFC2}"/>
          </ac:spMkLst>
        </pc:spChg>
        <pc:spChg chg="add del">
          <ac:chgData name="Gallaher, Thomas" userId="36e543b7-2b53-4b7a-acc6-9e4dbb648910" providerId="ADAL" clId="{A5FA3623-9345-E940-9C39-4511C56731A2}" dt="2024-10-06T18:53:17.895" v="524" actId="26606"/>
          <ac:spMkLst>
            <pc:docMk/>
            <pc:sldMk cId="1249569526" sldId="259"/>
            <ac:spMk id="2065" creationId="{837A7BE2-DF08-4ECE-A520-13927DBF4C5E}"/>
          </ac:spMkLst>
        </pc:spChg>
        <pc:spChg chg="add">
          <ac:chgData name="Gallaher, Thomas" userId="36e543b7-2b53-4b7a-acc6-9e4dbb648910" providerId="ADAL" clId="{A5FA3623-9345-E940-9C39-4511C56731A2}" dt="2024-10-06T18:53:17.902" v="525" actId="26606"/>
          <ac:spMkLst>
            <pc:docMk/>
            <pc:sldMk cId="1249569526" sldId="259"/>
            <ac:spMk id="2067" creationId="{07977D39-626F-40D7-B00F-16E02602DD5A}"/>
          </ac:spMkLst>
        </pc:spChg>
        <pc:spChg chg="add">
          <ac:chgData name="Gallaher, Thomas" userId="36e543b7-2b53-4b7a-acc6-9e4dbb648910" providerId="ADAL" clId="{A5FA3623-9345-E940-9C39-4511C56731A2}" dt="2024-10-06T18:53:17.902" v="525" actId="26606"/>
          <ac:spMkLst>
            <pc:docMk/>
            <pc:sldMk cId="1249569526" sldId="259"/>
            <ac:spMk id="2068" creationId="{B905CDE4-B751-4B3E-B625-6E59F8903414}"/>
          </ac:spMkLst>
        </pc:spChg>
        <pc:spChg chg="add">
          <ac:chgData name="Gallaher, Thomas" userId="36e543b7-2b53-4b7a-acc6-9e4dbb648910" providerId="ADAL" clId="{A5FA3623-9345-E940-9C39-4511C56731A2}" dt="2024-10-06T18:53:17.902" v="525" actId="26606"/>
          <ac:spMkLst>
            <pc:docMk/>
            <pc:sldMk cId="1249569526" sldId="259"/>
            <ac:spMk id="2069" creationId="{08108C16-F4C0-44AA-999D-17BD39219B24}"/>
          </ac:spMkLst>
        </pc:spChg>
        <pc:spChg chg="add">
          <ac:chgData name="Gallaher, Thomas" userId="36e543b7-2b53-4b7a-acc6-9e4dbb648910" providerId="ADAL" clId="{A5FA3623-9345-E940-9C39-4511C56731A2}" dt="2024-10-06T18:53:17.902" v="525" actId="26606"/>
          <ac:spMkLst>
            <pc:docMk/>
            <pc:sldMk cId="1249569526" sldId="259"/>
            <ac:spMk id="2070" creationId="{CDC29AC1-2821-4FCC-B597-88DAF39C36FE}"/>
          </ac:spMkLst>
        </pc:spChg>
        <pc:spChg chg="add">
          <ac:chgData name="Gallaher, Thomas" userId="36e543b7-2b53-4b7a-acc6-9e4dbb648910" providerId="ADAL" clId="{A5FA3623-9345-E940-9C39-4511C56731A2}" dt="2024-10-06T18:53:17.902" v="525" actId="26606"/>
          <ac:spMkLst>
            <pc:docMk/>
            <pc:sldMk cId="1249569526" sldId="259"/>
            <ac:spMk id="2071" creationId="{C8F10CB3-3B5E-4C7A-98CF-B87454DDFA39}"/>
          </ac:spMkLst>
        </pc:spChg>
        <pc:picChg chg="mod">
          <ac:chgData name="Gallaher, Thomas" userId="36e543b7-2b53-4b7a-acc6-9e4dbb648910" providerId="ADAL" clId="{A5FA3623-9345-E940-9C39-4511C56731A2}" dt="2024-10-06T18:53:17.902" v="525" actId="26606"/>
          <ac:picMkLst>
            <pc:docMk/>
            <pc:sldMk cId="1249569526" sldId="259"/>
            <ac:picMk id="4" creationId="{B8AD66C7-0989-E894-B41F-147A29822939}"/>
          </ac:picMkLst>
        </pc:picChg>
        <pc:picChg chg="mod ord">
          <ac:chgData name="Gallaher, Thomas" userId="36e543b7-2b53-4b7a-acc6-9e4dbb648910" providerId="ADAL" clId="{A5FA3623-9345-E940-9C39-4511C56731A2}" dt="2024-10-06T18:53:17.902" v="525" actId="26606"/>
          <ac:picMkLst>
            <pc:docMk/>
            <pc:sldMk cId="1249569526" sldId="259"/>
            <ac:picMk id="8" creationId="{7264971E-5DE4-DC82-6745-4AC6940A2A1F}"/>
          </ac:picMkLst>
        </pc:picChg>
        <pc:picChg chg="mod ord">
          <ac:chgData name="Gallaher, Thomas" userId="36e543b7-2b53-4b7a-acc6-9e4dbb648910" providerId="ADAL" clId="{A5FA3623-9345-E940-9C39-4511C56731A2}" dt="2024-10-06T18:53:17.902" v="525" actId="26606"/>
          <ac:picMkLst>
            <pc:docMk/>
            <pc:sldMk cId="1249569526" sldId="259"/>
            <ac:picMk id="9" creationId="{F72ADB5B-41D4-ED95-723E-6D2AB10698B8}"/>
          </ac:picMkLst>
        </pc:picChg>
        <pc:picChg chg="mod">
          <ac:chgData name="Gallaher, Thomas" userId="36e543b7-2b53-4b7a-acc6-9e4dbb648910" providerId="ADAL" clId="{A5FA3623-9345-E940-9C39-4511C56731A2}" dt="2024-10-06T18:53:17.902" v="525" actId="26606"/>
          <ac:picMkLst>
            <pc:docMk/>
            <pc:sldMk cId="1249569526" sldId="259"/>
            <ac:picMk id="10" creationId="{4EEAACC9-3036-48A5-E62F-7B63CF179295}"/>
          </ac:picMkLst>
        </pc:picChg>
        <pc:picChg chg="mod">
          <ac:chgData name="Gallaher, Thomas" userId="36e543b7-2b53-4b7a-acc6-9e4dbb648910" providerId="ADAL" clId="{A5FA3623-9345-E940-9C39-4511C56731A2}" dt="2024-10-06T18:53:17.902" v="525" actId="26606"/>
          <ac:picMkLst>
            <pc:docMk/>
            <pc:sldMk cId="1249569526" sldId="259"/>
            <ac:picMk id="2050" creationId="{181C0B52-B936-EBC6-0486-FC49B1029290}"/>
          </ac:picMkLst>
        </pc:picChg>
      </pc:sldChg>
      <pc:sldChg chg="modSp mod">
        <pc:chgData name="Gallaher, Thomas" userId="36e543b7-2b53-4b7a-acc6-9e4dbb648910" providerId="ADAL" clId="{A5FA3623-9345-E940-9C39-4511C56731A2}" dt="2024-10-03T12:16:24.082" v="144" actId="20577"/>
        <pc:sldMkLst>
          <pc:docMk/>
          <pc:sldMk cId="412250058" sldId="260"/>
        </pc:sldMkLst>
        <pc:spChg chg="mod">
          <ac:chgData name="Gallaher, Thomas" userId="36e543b7-2b53-4b7a-acc6-9e4dbb648910" providerId="ADAL" clId="{A5FA3623-9345-E940-9C39-4511C56731A2}" dt="2024-10-03T12:16:24.082" v="144" actId="20577"/>
          <ac:spMkLst>
            <pc:docMk/>
            <pc:sldMk cId="412250058" sldId="260"/>
            <ac:spMk id="32" creationId="{AE20C7FE-69B0-10D3-8FF0-485071E5A46A}"/>
          </ac:spMkLst>
        </pc:spChg>
      </pc:sldChg>
      <pc:sldChg chg="ord">
        <pc:chgData name="Gallaher, Thomas" userId="36e543b7-2b53-4b7a-acc6-9e4dbb648910" providerId="ADAL" clId="{A5FA3623-9345-E940-9C39-4511C56731A2}" dt="2024-10-06T18:48:24.939" v="253" actId="20578"/>
        <pc:sldMkLst>
          <pc:docMk/>
          <pc:sldMk cId="3467246072" sldId="262"/>
        </pc:sldMkLst>
      </pc:sldChg>
      <pc:sldChg chg="addSp delSp modSp mod setBg">
        <pc:chgData name="Gallaher, Thomas" userId="36e543b7-2b53-4b7a-acc6-9e4dbb648910" providerId="ADAL" clId="{A5FA3623-9345-E940-9C39-4511C56731A2}" dt="2024-10-10T12:56:50.693" v="562" actId="20577"/>
        <pc:sldMkLst>
          <pc:docMk/>
          <pc:sldMk cId="1639036272" sldId="263"/>
        </pc:sldMkLst>
        <pc:spChg chg="mod">
          <ac:chgData name="Gallaher, Thomas" userId="36e543b7-2b53-4b7a-acc6-9e4dbb648910" providerId="ADAL" clId="{A5FA3623-9345-E940-9C39-4511C56731A2}" dt="2024-09-26T16:16:09.539" v="10" actId="26606"/>
          <ac:spMkLst>
            <pc:docMk/>
            <pc:sldMk cId="1639036272" sldId="263"/>
            <ac:spMk id="2" creationId="{F03E60E6-A5AC-6076-0806-EFD84955C02D}"/>
          </ac:spMkLst>
        </pc:spChg>
        <pc:spChg chg="del">
          <ac:chgData name="Gallaher, Thomas" userId="36e543b7-2b53-4b7a-acc6-9e4dbb648910" providerId="ADAL" clId="{A5FA3623-9345-E940-9C39-4511C56731A2}" dt="2024-09-26T16:16:09.539" v="10" actId="26606"/>
          <ac:spMkLst>
            <pc:docMk/>
            <pc:sldMk cId="1639036272" sldId="263"/>
            <ac:spMk id="3" creationId="{68B6322E-FBDE-F62C-54E1-D169D3974298}"/>
          </ac:spMkLst>
        </pc:spChg>
        <pc:spChg chg="add">
          <ac:chgData name="Gallaher, Thomas" userId="36e543b7-2b53-4b7a-acc6-9e4dbb648910" providerId="ADAL" clId="{A5FA3623-9345-E940-9C39-4511C56731A2}" dt="2024-09-26T16:16:09.539" v="10" actId="26606"/>
          <ac:spMkLst>
            <pc:docMk/>
            <pc:sldMk cId="1639036272" sldId="263"/>
            <ac:spMk id="9" creationId="{A7AE9375-4664-4DB2-922D-2782A6E439AC}"/>
          </ac:spMkLst>
        </pc:spChg>
        <pc:spChg chg="add">
          <ac:chgData name="Gallaher, Thomas" userId="36e543b7-2b53-4b7a-acc6-9e4dbb648910" providerId="ADAL" clId="{A5FA3623-9345-E940-9C39-4511C56731A2}" dt="2024-09-26T16:16:09.539" v="10" actId="26606"/>
          <ac:spMkLst>
            <pc:docMk/>
            <pc:sldMk cId="1639036272" sldId="263"/>
            <ac:spMk id="13" creationId="{9DD005C1-8C51-42D6-9BEE-B9B83849743D}"/>
          </ac:spMkLst>
        </pc:spChg>
        <pc:graphicFrameChg chg="add mod">
          <ac:chgData name="Gallaher, Thomas" userId="36e543b7-2b53-4b7a-acc6-9e4dbb648910" providerId="ADAL" clId="{A5FA3623-9345-E940-9C39-4511C56731A2}" dt="2024-10-10T12:56:50.693" v="562" actId="20577"/>
          <ac:graphicFrameMkLst>
            <pc:docMk/>
            <pc:sldMk cId="1639036272" sldId="263"/>
            <ac:graphicFrameMk id="5" creationId="{9DB93AD1-2E63-1CBC-3747-0413AE2F6409}"/>
          </ac:graphicFrameMkLst>
        </pc:graphicFrameChg>
        <pc:cxnChg chg="add">
          <ac:chgData name="Gallaher, Thomas" userId="36e543b7-2b53-4b7a-acc6-9e4dbb648910" providerId="ADAL" clId="{A5FA3623-9345-E940-9C39-4511C56731A2}" dt="2024-09-26T16:16:09.539" v="10" actId="26606"/>
          <ac:cxnSpMkLst>
            <pc:docMk/>
            <pc:sldMk cId="1639036272" sldId="263"/>
            <ac:cxnSpMk id="11" creationId="{EE504C98-6397-41C1-A8D8-2D9C4ED307E0}"/>
          </ac:cxnSpMkLst>
        </pc:cxnChg>
      </pc:sldChg>
      <pc:sldChg chg="addSp modSp mod setBg">
        <pc:chgData name="Gallaher, Thomas" userId="36e543b7-2b53-4b7a-acc6-9e4dbb648910" providerId="ADAL" clId="{A5FA3623-9345-E940-9C39-4511C56731A2}" dt="2024-09-26T16:15:57.035" v="9" actId="26606"/>
        <pc:sldMkLst>
          <pc:docMk/>
          <pc:sldMk cId="3792166727" sldId="264"/>
        </pc:sldMkLst>
        <pc:spChg chg="mod">
          <ac:chgData name="Gallaher, Thomas" userId="36e543b7-2b53-4b7a-acc6-9e4dbb648910" providerId="ADAL" clId="{A5FA3623-9345-E940-9C39-4511C56731A2}" dt="2024-09-26T16:15:57.035" v="9" actId="26606"/>
          <ac:spMkLst>
            <pc:docMk/>
            <pc:sldMk cId="3792166727" sldId="264"/>
            <ac:spMk id="2" creationId="{EB18F8C5-37A2-DEE6-602B-DFD86F23FCE5}"/>
          </ac:spMkLst>
        </pc:spChg>
        <pc:spChg chg="mod">
          <ac:chgData name="Gallaher, Thomas" userId="36e543b7-2b53-4b7a-acc6-9e4dbb648910" providerId="ADAL" clId="{A5FA3623-9345-E940-9C39-4511C56731A2}" dt="2024-09-26T16:15:57.035" v="9" actId="26606"/>
          <ac:spMkLst>
            <pc:docMk/>
            <pc:sldMk cId="3792166727" sldId="264"/>
            <ac:spMk id="3" creationId="{34D59016-E0C1-1F3E-55A0-89AB59A3CD38}"/>
          </ac:spMkLst>
        </pc:spChg>
        <pc:spChg chg="add">
          <ac:chgData name="Gallaher, Thomas" userId="36e543b7-2b53-4b7a-acc6-9e4dbb648910" providerId="ADAL" clId="{A5FA3623-9345-E940-9C39-4511C56731A2}" dt="2024-09-26T16:15:57.035" v="9" actId="26606"/>
          <ac:spMkLst>
            <pc:docMk/>
            <pc:sldMk cId="3792166727" sldId="264"/>
            <ac:spMk id="8" creationId="{A7AE9375-4664-4DB2-922D-2782A6E439AC}"/>
          </ac:spMkLst>
        </pc:spChg>
        <pc:spChg chg="add">
          <ac:chgData name="Gallaher, Thomas" userId="36e543b7-2b53-4b7a-acc6-9e4dbb648910" providerId="ADAL" clId="{A5FA3623-9345-E940-9C39-4511C56731A2}" dt="2024-09-26T16:15:57.035" v="9" actId="26606"/>
          <ac:spMkLst>
            <pc:docMk/>
            <pc:sldMk cId="3792166727" sldId="264"/>
            <ac:spMk id="12" creationId="{9DD005C1-8C51-42D6-9BEE-B9B83849743D}"/>
          </ac:spMkLst>
        </pc:spChg>
        <pc:cxnChg chg="add">
          <ac:chgData name="Gallaher, Thomas" userId="36e543b7-2b53-4b7a-acc6-9e4dbb648910" providerId="ADAL" clId="{A5FA3623-9345-E940-9C39-4511C56731A2}" dt="2024-09-26T16:15:57.035" v="9" actId="26606"/>
          <ac:cxnSpMkLst>
            <pc:docMk/>
            <pc:sldMk cId="3792166727" sldId="264"/>
            <ac:cxnSpMk id="10" creationId="{EE504C98-6397-41C1-A8D8-2D9C4ED307E0}"/>
          </ac:cxnSpMkLst>
        </pc:cxnChg>
      </pc:sldChg>
      <pc:sldChg chg="addSp delSp modSp new del mod">
        <pc:chgData name="Gallaher, Thomas" userId="36e543b7-2b53-4b7a-acc6-9e4dbb648910" providerId="ADAL" clId="{A5FA3623-9345-E940-9C39-4511C56731A2}" dt="2024-10-06T18:52:01.015" v="520" actId="2696"/>
        <pc:sldMkLst>
          <pc:docMk/>
          <pc:sldMk cId="2125728109" sldId="265"/>
        </pc:sldMkLst>
        <pc:spChg chg="mod">
          <ac:chgData name="Gallaher, Thomas" userId="36e543b7-2b53-4b7a-acc6-9e4dbb648910" providerId="ADAL" clId="{A5FA3623-9345-E940-9C39-4511C56731A2}" dt="2024-10-03T12:14:27.552" v="47" actId="20577"/>
          <ac:spMkLst>
            <pc:docMk/>
            <pc:sldMk cId="2125728109" sldId="265"/>
            <ac:spMk id="2" creationId="{29C0EC1B-7C04-766E-F5EF-7C58CF09167D}"/>
          </ac:spMkLst>
        </pc:spChg>
        <pc:spChg chg="add del mod">
          <ac:chgData name="Gallaher, Thomas" userId="36e543b7-2b53-4b7a-acc6-9e4dbb648910" providerId="ADAL" clId="{A5FA3623-9345-E940-9C39-4511C56731A2}" dt="2024-10-03T12:14:31.685" v="50"/>
          <ac:spMkLst>
            <pc:docMk/>
            <pc:sldMk cId="2125728109" sldId="265"/>
            <ac:spMk id="3" creationId="{7696075A-627F-BABA-4E15-522992A22330}"/>
          </ac:spMkLst>
        </pc:spChg>
      </pc:sldChg>
      <pc:sldChg chg="addSp modSp mod setBg">
        <pc:chgData name="Gallaher, Thomas" userId="36e543b7-2b53-4b7a-acc6-9e4dbb648910" providerId="ADAL" clId="{A5FA3623-9345-E940-9C39-4511C56731A2}" dt="2024-10-06T18:52:43.541" v="522" actId="26606"/>
        <pc:sldMkLst>
          <pc:docMk/>
          <pc:sldMk cId="2159109432" sldId="266"/>
        </pc:sldMkLst>
        <pc:spChg chg="mod">
          <ac:chgData name="Gallaher, Thomas" userId="36e543b7-2b53-4b7a-acc6-9e4dbb648910" providerId="ADAL" clId="{A5FA3623-9345-E940-9C39-4511C56731A2}" dt="2024-10-06T18:52:43.541" v="522" actId="26606"/>
          <ac:spMkLst>
            <pc:docMk/>
            <pc:sldMk cId="2159109432" sldId="266"/>
            <ac:spMk id="2" creationId="{39536797-8DFD-C4AF-F316-5FE4BE7AC3D7}"/>
          </ac:spMkLst>
        </pc:spChg>
        <pc:spChg chg="mod">
          <ac:chgData name="Gallaher, Thomas" userId="36e543b7-2b53-4b7a-acc6-9e4dbb648910" providerId="ADAL" clId="{A5FA3623-9345-E940-9C39-4511C56731A2}" dt="2024-10-06T18:52:43.541" v="522" actId="26606"/>
          <ac:spMkLst>
            <pc:docMk/>
            <pc:sldMk cId="2159109432" sldId="266"/>
            <ac:spMk id="3" creationId="{C44D9B7F-83B0-1ADE-F560-037E299315A8}"/>
          </ac:spMkLst>
        </pc:spChg>
        <pc:spChg chg="add">
          <ac:chgData name="Gallaher, Thomas" userId="36e543b7-2b53-4b7a-acc6-9e4dbb648910" providerId="ADAL" clId="{A5FA3623-9345-E940-9C39-4511C56731A2}" dt="2024-10-06T18:52:43.541" v="522" actId="26606"/>
          <ac:spMkLst>
            <pc:docMk/>
            <pc:sldMk cId="2159109432" sldId="266"/>
            <ac:spMk id="8" creationId="{A7AE9375-4664-4DB2-922D-2782A6E439AC}"/>
          </ac:spMkLst>
        </pc:spChg>
        <pc:spChg chg="add">
          <ac:chgData name="Gallaher, Thomas" userId="36e543b7-2b53-4b7a-acc6-9e4dbb648910" providerId="ADAL" clId="{A5FA3623-9345-E940-9C39-4511C56731A2}" dt="2024-10-06T18:52:43.541" v="522" actId="26606"/>
          <ac:spMkLst>
            <pc:docMk/>
            <pc:sldMk cId="2159109432" sldId="266"/>
            <ac:spMk id="12" creationId="{9DD005C1-8C51-42D6-9BEE-B9B83849743D}"/>
          </ac:spMkLst>
        </pc:spChg>
        <pc:cxnChg chg="add">
          <ac:chgData name="Gallaher, Thomas" userId="36e543b7-2b53-4b7a-acc6-9e4dbb648910" providerId="ADAL" clId="{A5FA3623-9345-E940-9C39-4511C56731A2}" dt="2024-10-06T18:52:43.541" v="522" actId="26606"/>
          <ac:cxnSpMkLst>
            <pc:docMk/>
            <pc:sldMk cId="2159109432" sldId="266"/>
            <ac:cxnSpMk id="10" creationId="{EE504C98-6397-41C1-A8D8-2D9C4ED307E0}"/>
          </ac:cxnSpMkLst>
        </pc:cxnChg>
      </pc:sldChg>
      <pc:sldChg chg="addSp modSp mod setBg setClrOvrMap">
        <pc:chgData name="Gallaher, Thomas" userId="36e543b7-2b53-4b7a-acc6-9e4dbb648910" providerId="ADAL" clId="{A5FA3623-9345-E940-9C39-4511C56731A2}" dt="2024-10-06T18:51:37.606" v="518" actId="26606"/>
        <pc:sldMkLst>
          <pc:docMk/>
          <pc:sldMk cId="582002962" sldId="267"/>
        </pc:sldMkLst>
        <pc:spChg chg="mod">
          <ac:chgData name="Gallaher, Thomas" userId="36e543b7-2b53-4b7a-acc6-9e4dbb648910" providerId="ADAL" clId="{A5FA3623-9345-E940-9C39-4511C56731A2}" dt="2024-10-06T18:51:37.606" v="518" actId="26606"/>
          <ac:spMkLst>
            <pc:docMk/>
            <pc:sldMk cId="582002962" sldId="267"/>
            <ac:spMk id="2" creationId="{A8476B09-950B-00DE-AEB7-6BB56FB97443}"/>
          </ac:spMkLst>
        </pc:spChg>
        <pc:spChg chg="add mod">
          <ac:chgData name="Gallaher, Thomas" userId="36e543b7-2b53-4b7a-acc6-9e4dbb648910" providerId="ADAL" clId="{A5FA3623-9345-E940-9C39-4511C56731A2}" dt="2024-10-06T18:51:37.606" v="518" actId="26606"/>
          <ac:spMkLst>
            <pc:docMk/>
            <pc:sldMk cId="582002962" sldId="267"/>
            <ac:spMk id="3" creationId="{28268A38-0DB0-D5F2-CE9C-5F9EEE5B26E5}"/>
          </ac:spMkLst>
        </pc:spChg>
        <pc:spChg chg="add">
          <ac:chgData name="Gallaher, Thomas" userId="36e543b7-2b53-4b7a-acc6-9e4dbb648910" providerId="ADAL" clId="{A5FA3623-9345-E940-9C39-4511C56731A2}" dt="2024-10-06T18:51:37.606" v="518" actId="26606"/>
          <ac:spMkLst>
            <pc:docMk/>
            <pc:sldMk cId="582002962" sldId="267"/>
            <ac:spMk id="8" creationId="{B95B9BA8-1D69-4796-85F5-B6D0BD52354B}"/>
          </ac:spMkLst>
        </pc:spChg>
        <pc:grpChg chg="add">
          <ac:chgData name="Gallaher, Thomas" userId="36e543b7-2b53-4b7a-acc6-9e4dbb648910" providerId="ADAL" clId="{A5FA3623-9345-E940-9C39-4511C56731A2}" dt="2024-10-06T18:51:37.606" v="518" actId="26606"/>
          <ac:grpSpMkLst>
            <pc:docMk/>
            <pc:sldMk cId="582002962" sldId="267"/>
            <ac:grpSpMk id="10" creationId="{4728F330-19FB-4D39-BD0F-53032ABFEB7F}"/>
          </ac:grpSpMkLst>
        </pc:grpChg>
      </pc:sldChg>
      <pc:sldChg chg="addSp modSp mod setBg">
        <pc:chgData name="Gallaher, Thomas" userId="36e543b7-2b53-4b7a-acc6-9e4dbb648910" providerId="ADAL" clId="{A5FA3623-9345-E940-9C39-4511C56731A2}" dt="2024-10-06T18:51:44.038" v="519" actId="26606"/>
        <pc:sldMkLst>
          <pc:docMk/>
          <pc:sldMk cId="4191788078" sldId="268"/>
        </pc:sldMkLst>
        <pc:spChg chg="mod">
          <ac:chgData name="Gallaher, Thomas" userId="36e543b7-2b53-4b7a-acc6-9e4dbb648910" providerId="ADAL" clId="{A5FA3623-9345-E940-9C39-4511C56731A2}" dt="2024-10-06T18:51:44.038" v="519" actId="26606"/>
          <ac:spMkLst>
            <pc:docMk/>
            <pc:sldMk cId="4191788078" sldId="268"/>
            <ac:spMk id="2" creationId="{16192667-C914-FB3E-7877-9BAD461C5834}"/>
          </ac:spMkLst>
        </pc:spChg>
        <pc:spChg chg="add mod">
          <ac:chgData name="Gallaher, Thomas" userId="36e543b7-2b53-4b7a-acc6-9e4dbb648910" providerId="ADAL" clId="{A5FA3623-9345-E940-9C39-4511C56731A2}" dt="2024-10-06T18:51:44.038" v="519" actId="26606"/>
          <ac:spMkLst>
            <pc:docMk/>
            <pc:sldMk cId="4191788078" sldId="268"/>
            <ac:spMk id="3" creationId="{D2FDAD30-D75C-82F6-5ED5-F020BB2C6030}"/>
          </ac:spMkLst>
        </pc:spChg>
        <pc:spChg chg="add">
          <ac:chgData name="Gallaher, Thomas" userId="36e543b7-2b53-4b7a-acc6-9e4dbb648910" providerId="ADAL" clId="{A5FA3623-9345-E940-9C39-4511C56731A2}" dt="2024-10-06T18:51:44.038" v="519" actId="26606"/>
          <ac:spMkLst>
            <pc:docMk/>
            <pc:sldMk cId="4191788078" sldId="268"/>
            <ac:spMk id="8" creationId="{E8A8EAB8-D2FF-444D-B34B-7D32F106AD0E}"/>
          </ac:spMkLst>
        </pc:spChg>
        <pc:cxnChg chg="add">
          <ac:chgData name="Gallaher, Thomas" userId="36e543b7-2b53-4b7a-acc6-9e4dbb648910" providerId="ADAL" clId="{A5FA3623-9345-E940-9C39-4511C56731A2}" dt="2024-10-06T18:51:44.038" v="519" actId="26606"/>
          <ac:cxnSpMkLst>
            <pc:docMk/>
            <pc:sldMk cId="4191788078" sldId="268"/>
            <ac:cxnSpMk id="10" creationId="{067633D1-6EE6-4118-B9F0-B363477BEE7A}"/>
          </ac:cxnSpMkLst>
        </pc:cxnChg>
        <pc:cxnChg chg="add">
          <ac:chgData name="Gallaher, Thomas" userId="36e543b7-2b53-4b7a-acc6-9e4dbb648910" providerId="ADAL" clId="{A5FA3623-9345-E940-9C39-4511C56731A2}" dt="2024-10-06T18:51:44.038" v="519" actId="26606"/>
          <ac:cxnSpMkLst>
            <pc:docMk/>
            <pc:sldMk cId="4191788078" sldId="268"/>
            <ac:cxnSpMk id="12" creationId="{4AD7FFC6-42A9-49CB-B5E9-B3F6B038331B}"/>
          </ac:cxnSpMkLst>
        </pc:cxnChg>
      </pc:sldChg>
      <pc:sldChg chg="addSp modSp mod setBg setClrOvrMap">
        <pc:chgData name="Gallaher, Thomas" userId="36e543b7-2b53-4b7a-acc6-9e4dbb648910" providerId="ADAL" clId="{A5FA3623-9345-E940-9C39-4511C56731A2}" dt="2024-10-06T18:51:22.311" v="517" actId="26606"/>
        <pc:sldMkLst>
          <pc:docMk/>
          <pc:sldMk cId="4199832254" sldId="269"/>
        </pc:sldMkLst>
        <pc:spChg chg="mod">
          <ac:chgData name="Gallaher, Thomas" userId="36e543b7-2b53-4b7a-acc6-9e4dbb648910" providerId="ADAL" clId="{A5FA3623-9345-E940-9C39-4511C56731A2}" dt="2024-10-06T18:51:22.311" v="517" actId="26606"/>
          <ac:spMkLst>
            <pc:docMk/>
            <pc:sldMk cId="4199832254" sldId="269"/>
            <ac:spMk id="2" creationId="{12DD28A3-C125-3E8E-5E8C-7232480B8AE0}"/>
          </ac:spMkLst>
        </pc:spChg>
        <pc:spChg chg="mod">
          <ac:chgData name="Gallaher, Thomas" userId="36e543b7-2b53-4b7a-acc6-9e4dbb648910" providerId="ADAL" clId="{A5FA3623-9345-E940-9C39-4511C56731A2}" dt="2024-10-06T18:51:22.311" v="517" actId="26606"/>
          <ac:spMkLst>
            <pc:docMk/>
            <pc:sldMk cId="4199832254" sldId="269"/>
            <ac:spMk id="3" creationId="{04B6D232-8DCB-284C-26BA-E5A54AE9018B}"/>
          </ac:spMkLst>
        </pc:spChg>
        <pc:spChg chg="add">
          <ac:chgData name="Gallaher, Thomas" userId="36e543b7-2b53-4b7a-acc6-9e4dbb648910" providerId="ADAL" clId="{A5FA3623-9345-E940-9C39-4511C56731A2}" dt="2024-10-06T18:51:22.311" v="517" actId="26606"/>
          <ac:spMkLst>
            <pc:docMk/>
            <pc:sldMk cId="4199832254" sldId="269"/>
            <ac:spMk id="8" creationId="{5FEF463D-EE6B-46FF-B7C7-74B09A96C8AB}"/>
          </ac:spMkLst>
        </pc:spChg>
        <pc:spChg chg="add">
          <ac:chgData name="Gallaher, Thomas" userId="36e543b7-2b53-4b7a-acc6-9e4dbb648910" providerId="ADAL" clId="{A5FA3623-9345-E940-9C39-4511C56731A2}" dt="2024-10-06T18:51:22.311" v="517" actId="26606"/>
          <ac:spMkLst>
            <pc:docMk/>
            <pc:sldMk cId="4199832254" sldId="269"/>
            <ac:spMk id="14" creationId="{30B5ED20-499B-41E7-95BE-8BBD3131456F}"/>
          </ac:spMkLst>
        </pc:spChg>
        <pc:spChg chg="add">
          <ac:chgData name="Gallaher, Thomas" userId="36e543b7-2b53-4b7a-acc6-9e4dbb648910" providerId="ADAL" clId="{A5FA3623-9345-E940-9C39-4511C56731A2}" dt="2024-10-06T18:51:22.311" v="517" actId="26606"/>
          <ac:spMkLst>
            <pc:docMk/>
            <pc:sldMk cId="4199832254" sldId="269"/>
            <ac:spMk id="16" creationId="{35A51D22-76EA-4C70-B5C9-ED3946924CB7}"/>
          </ac:spMkLst>
        </pc:spChg>
        <pc:grpChg chg="add">
          <ac:chgData name="Gallaher, Thomas" userId="36e543b7-2b53-4b7a-acc6-9e4dbb648910" providerId="ADAL" clId="{A5FA3623-9345-E940-9C39-4511C56731A2}" dt="2024-10-06T18:51:22.311" v="517" actId="26606"/>
          <ac:grpSpMkLst>
            <pc:docMk/>
            <pc:sldMk cId="4199832254" sldId="269"/>
            <ac:grpSpMk id="10" creationId="{11A27B3A-460C-4100-99B5-817F25979F6C}"/>
          </ac:grpSpMkLst>
        </pc:grpChg>
      </pc:sldChg>
    </pc:docChg>
  </pc:docChgLst>
  <pc:docChgLst>
    <pc:chgData name="LaMantia, Nicholas" userId="S::nicholas.lamantia@snhu.edu::63962cd3-f30f-4d7c-8669-68e4a25b80c9" providerId="AD" clId="Web-{FF82D80B-18CA-24F8-2EF9-61BC26AAA753}"/>
    <pc:docChg chg="modSld">
      <pc:chgData name="LaMantia, Nicholas" userId="S::nicholas.lamantia@snhu.edu::63962cd3-f30f-4d7c-8669-68e4a25b80c9" providerId="AD" clId="Web-{FF82D80B-18CA-24F8-2EF9-61BC26AAA753}" dt="2024-09-17T18:53:12.185" v="78" actId="20577"/>
      <pc:docMkLst>
        <pc:docMk/>
      </pc:docMkLst>
      <pc:sldChg chg="modSp">
        <pc:chgData name="LaMantia, Nicholas" userId="S::nicholas.lamantia@snhu.edu::63962cd3-f30f-4d7c-8669-68e4a25b80c9" providerId="AD" clId="Web-{FF82D80B-18CA-24F8-2EF9-61BC26AAA753}" dt="2024-09-17T18:49:02.378" v="2" actId="20577"/>
        <pc:sldMkLst>
          <pc:docMk/>
          <pc:sldMk cId="1557463488" sldId="256"/>
        </pc:sldMkLst>
        <pc:spChg chg="mod">
          <ac:chgData name="LaMantia, Nicholas" userId="S::nicholas.lamantia@snhu.edu::63962cd3-f30f-4d7c-8669-68e4a25b80c9" providerId="AD" clId="Web-{FF82D80B-18CA-24F8-2EF9-61BC26AAA753}" dt="2024-09-17T18:49:02.378" v="2" actId="20577"/>
          <ac:spMkLst>
            <pc:docMk/>
            <pc:sldMk cId="1557463488" sldId="256"/>
            <ac:spMk id="2" creationId="{D978DDAA-A047-40C7-88AC-9D6651426A4E}"/>
          </ac:spMkLst>
        </pc:spChg>
      </pc:sldChg>
      <pc:sldChg chg="modSp">
        <pc:chgData name="LaMantia, Nicholas" userId="S::nicholas.lamantia@snhu.edu::63962cd3-f30f-4d7c-8669-68e4a25b80c9" providerId="AD" clId="Web-{FF82D80B-18CA-24F8-2EF9-61BC26AAA753}" dt="2024-09-17T18:50:04.365" v="21" actId="20577"/>
        <pc:sldMkLst>
          <pc:docMk/>
          <pc:sldMk cId="2966166236" sldId="257"/>
        </pc:sldMkLst>
        <pc:spChg chg="mod">
          <ac:chgData name="LaMantia, Nicholas" userId="S::nicholas.lamantia@snhu.edu::63962cd3-f30f-4d7c-8669-68e4a25b80c9" providerId="AD" clId="Web-{FF82D80B-18CA-24F8-2EF9-61BC26AAA753}" dt="2024-09-17T18:50:04.365" v="21" actId="20577"/>
          <ac:spMkLst>
            <pc:docMk/>
            <pc:sldMk cId="2966166236" sldId="257"/>
            <ac:spMk id="2" creationId="{2EF71C01-26AF-E6E5-3B47-555BA6D29A27}"/>
          </ac:spMkLst>
        </pc:spChg>
        <pc:picChg chg="mod">
          <ac:chgData name="LaMantia, Nicholas" userId="S::nicholas.lamantia@snhu.edu::63962cd3-f30f-4d7c-8669-68e4a25b80c9" providerId="AD" clId="Web-{FF82D80B-18CA-24F8-2EF9-61BC26AAA753}" dt="2024-09-17T18:49:51.005" v="5" actId="14100"/>
          <ac:picMkLst>
            <pc:docMk/>
            <pc:sldMk cId="2966166236" sldId="257"/>
            <ac:picMk id="1026" creationId="{B0CDD074-883E-D253-DED8-CFE2C0C6BCB4}"/>
          </ac:picMkLst>
        </pc:picChg>
      </pc:sldChg>
      <pc:sldChg chg="modSp">
        <pc:chgData name="LaMantia, Nicholas" userId="S::nicholas.lamantia@snhu.edu::63962cd3-f30f-4d7c-8669-68e4a25b80c9" providerId="AD" clId="Web-{FF82D80B-18CA-24F8-2EF9-61BC26AAA753}" dt="2024-09-17T18:51:33.041" v="65" actId="20577"/>
        <pc:sldMkLst>
          <pc:docMk/>
          <pc:sldMk cId="2252598860" sldId="258"/>
        </pc:sldMkLst>
        <pc:spChg chg="mod">
          <ac:chgData name="LaMantia, Nicholas" userId="S::nicholas.lamantia@snhu.edu::63962cd3-f30f-4d7c-8669-68e4a25b80c9" providerId="AD" clId="Web-{FF82D80B-18CA-24F8-2EF9-61BC26AAA753}" dt="2024-09-17T18:51:33.041" v="65" actId="20577"/>
          <ac:spMkLst>
            <pc:docMk/>
            <pc:sldMk cId="2252598860" sldId="258"/>
            <ac:spMk id="3" creationId="{C6191911-3C61-B977-F34D-40E69C81274D}"/>
          </ac:spMkLst>
        </pc:spChg>
      </pc:sldChg>
      <pc:sldChg chg="modSp">
        <pc:chgData name="LaMantia, Nicholas" userId="S::nicholas.lamantia@snhu.edu::63962cd3-f30f-4d7c-8669-68e4a25b80c9" providerId="AD" clId="Web-{FF82D80B-18CA-24F8-2EF9-61BC26AAA753}" dt="2024-09-17T18:53:12.185" v="78" actId="20577"/>
        <pc:sldMkLst>
          <pc:docMk/>
          <pc:sldMk cId="1249569526" sldId="259"/>
        </pc:sldMkLst>
        <pc:spChg chg="mod">
          <ac:chgData name="LaMantia, Nicholas" userId="S::nicholas.lamantia@snhu.edu::63962cd3-f30f-4d7c-8669-68e4a25b80c9" providerId="AD" clId="Web-{FF82D80B-18CA-24F8-2EF9-61BC26AAA753}" dt="2024-09-17T18:53:12.185" v="78" actId="20577"/>
          <ac:spMkLst>
            <pc:docMk/>
            <pc:sldMk cId="1249569526" sldId="259"/>
            <ac:spMk id="3" creationId="{21664585-A18B-E31D-4822-1631A859AA1B}"/>
          </ac:spMkLst>
        </pc:spChg>
      </pc:sldChg>
      <pc:sldChg chg="modSp">
        <pc:chgData name="LaMantia, Nicholas" userId="S::nicholas.lamantia@snhu.edu::63962cd3-f30f-4d7c-8669-68e4a25b80c9" providerId="AD" clId="Web-{FF82D80B-18CA-24F8-2EF9-61BC26AAA753}" dt="2024-09-17T18:52:44.715" v="75" actId="20577"/>
        <pc:sldMkLst>
          <pc:docMk/>
          <pc:sldMk cId="412250058" sldId="260"/>
        </pc:sldMkLst>
        <pc:spChg chg="mod">
          <ac:chgData name="LaMantia, Nicholas" userId="S::nicholas.lamantia@snhu.edu::63962cd3-f30f-4d7c-8669-68e4a25b80c9" providerId="AD" clId="Web-{FF82D80B-18CA-24F8-2EF9-61BC26AAA753}" dt="2024-09-17T18:49:33.817" v="3" actId="20577"/>
          <ac:spMkLst>
            <pc:docMk/>
            <pc:sldMk cId="412250058" sldId="260"/>
            <ac:spMk id="3" creationId="{AE20C7FE-69B0-10D3-8FF0-485071E5A46A}"/>
          </ac:spMkLst>
        </pc:spChg>
        <pc:spChg chg="mod">
          <ac:chgData name="LaMantia, Nicholas" userId="S::nicholas.lamantia@snhu.edu::63962cd3-f30f-4d7c-8669-68e4a25b80c9" providerId="AD" clId="Web-{FF82D80B-18CA-24F8-2EF9-61BC26AAA753}" dt="2024-09-17T18:52:44.715" v="75" actId="20577"/>
          <ac:spMkLst>
            <pc:docMk/>
            <pc:sldMk cId="412250058" sldId="260"/>
            <ac:spMk id="32" creationId="{AE20C7FE-69B0-10D3-8FF0-485071E5A46A}"/>
          </ac:spMkLst>
        </pc:spChg>
      </pc:sldChg>
    </pc:docChg>
  </pc:docChgLst>
  <pc:docChgLst>
    <pc:chgData name="Kolluri, Rajya Lakshmi Sahithi" userId="S::rajyalakshmisahithi.kolluri@snhu.edu::d6c05877-0f58-4651-b391-25c621f79ddf" providerId="AD" clId="Web-{E6C294BB-B132-3510-B295-AA513F27499A}"/>
    <pc:docChg chg="addSld delSld modSld">
      <pc:chgData name="Kolluri, Rajya Lakshmi Sahithi" userId="S::rajyalakshmisahithi.kolluri@snhu.edu::d6c05877-0f58-4651-b391-25c621f79ddf" providerId="AD" clId="Web-{E6C294BB-B132-3510-B295-AA513F27499A}" dt="2024-09-17T18:52:11.102" v="521"/>
      <pc:docMkLst>
        <pc:docMk/>
      </pc:docMkLst>
      <pc:sldChg chg="addSp delSp modSp mod setBg">
        <pc:chgData name="Kolluri, Rajya Lakshmi Sahithi" userId="S::rajyalakshmisahithi.kolluri@snhu.edu::d6c05877-0f58-4651-b391-25c621f79ddf" providerId="AD" clId="Web-{E6C294BB-B132-3510-B295-AA513F27499A}" dt="2024-09-17T18:33:50.087" v="113"/>
        <pc:sldMkLst>
          <pc:docMk/>
          <pc:sldMk cId="1557463488" sldId="256"/>
        </pc:sldMkLst>
        <pc:spChg chg="mod">
          <ac:chgData name="Kolluri, Rajya Lakshmi Sahithi" userId="S::rajyalakshmisahithi.kolluri@snhu.edu::d6c05877-0f58-4651-b391-25c621f79ddf" providerId="AD" clId="Web-{E6C294BB-B132-3510-B295-AA513F27499A}" dt="2024-09-17T18:33:50.087" v="113"/>
          <ac:spMkLst>
            <pc:docMk/>
            <pc:sldMk cId="1557463488" sldId="256"/>
            <ac:spMk id="2" creationId="{D978DDAA-A047-40C7-88AC-9D6651426A4E}"/>
          </ac:spMkLst>
        </pc:spChg>
        <pc:spChg chg="mod">
          <ac:chgData name="Kolluri, Rajya Lakshmi Sahithi" userId="S::rajyalakshmisahithi.kolluri@snhu.edu::d6c05877-0f58-4651-b391-25c621f79ddf" providerId="AD" clId="Web-{E6C294BB-B132-3510-B295-AA513F27499A}" dt="2024-09-17T18:33:50.087" v="113"/>
          <ac:spMkLst>
            <pc:docMk/>
            <pc:sldMk cId="1557463488" sldId="256"/>
            <ac:spMk id="3" creationId="{958B9A70-F4E9-547E-63BC-DBF67627A36D}"/>
          </ac:spMkLst>
        </pc:spChg>
        <pc:spChg chg="add del">
          <ac:chgData name="Kolluri, Rajya Lakshmi Sahithi" userId="S::rajyalakshmisahithi.kolluri@snhu.edu::d6c05877-0f58-4651-b391-25c621f79ddf" providerId="AD" clId="Web-{E6C294BB-B132-3510-B295-AA513F27499A}" dt="2024-09-17T18:33:37.414" v="110"/>
          <ac:spMkLst>
            <pc:docMk/>
            <pc:sldMk cId="1557463488" sldId="256"/>
            <ac:spMk id="8" creationId="{787F4F1C-8D3D-4EC1-B72D-A0470A5A08B8}"/>
          </ac:spMkLst>
        </pc:spChg>
        <pc:spChg chg="add del">
          <ac:chgData name="Kolluri, Rajya Lakshmi Sahithi" userId="S::rajyalakshmisahithi.kolluri@snhu.edu::d6c05877-0f58-4651-b391-25c621f79ddf" providerId="AD" clId="Web-{E6C294BB-B132-3510-B295-AA513F27499A}" dt="2024-09-17T18:33:50.040" v="112"/>
          <ac:spMkLst>
            <pc:docMk/>
            <pc:sldMk cId="1557463488" sldId="256"/>
            <ac:spMk id="14" creationId="{498F8FF6-43B4-494A-AF8F-123A4983EDF7}"/>
          </ac:spMkLst>
        </pc:spChg>
        <pc:spChg chg="add del">
          <ac:chgData name="Kolluri, Rajya Lakshmi Sahithi" userId="S::rajyalakshmisahithi.kolluri@snhu.edu::d6c05877-0f58-4651-b391-25c621f79ddf" providerId="AD" clId="Web-{E6C294BB-B132-3510-B295-AA513F27499A}" dt="2024-09-17T18:33:50.040" v="112"/>
          <ac:spMkLst>
            <pc:docMk/>
            <pc:sldMk cId="1557463488" sldId="256"/>
            <ac:spMk id="16" creationId="{2B06059C-C357-4011-82B9-9C0106301384}"/>
          </ac:spMkLst>
        </pc:spChg>
        <pc:spChg chg="add del">
          <ac:chgData name="Kolluri, Rajya Lakshmi Sahithi" userId="S::rajyalakshmisahithi.kolluri@snhu.edu::d6c05877-0f58-4651-b391-25c621f79ddf" providerId="AD" clId="Web-{E6C294BB-B132-3510-B295-AA513F27499A}" dt="2024-09-17T18:33:50.040" v="112"/>
          <ac:spMkLst>
            <pc:docMk/>
            <pc:sldMk cId="1557463488" sldId="256"/>
            <ac:spMk id="18" creationId="{5AFEC601-A132-47EE-B0C2-B38ACD9FCE6F}"/>
          </ac:spMkLst>
        </pc:spChg>
        <pc:spChg chg="add del">
          <ac:chgData name="Kolluri, Rajya Lakshmi Sahithi" userId="S::rajyalakshmisahithi.kolluri@snhu.edu::d6c05877-0f58-4651-b391-25c621f79ddf" providerId="AD" clId="Web-{E6C294BB-B132-3510-B295-AA513F27499A}" dt="2024-09-17T18:33:50.040" v="112"/>
          <ac:spMkLst>
            <pc:docMk/>
            <pc:sldMk cId="1557463488" sldId="256"/>
            <ac:spMk id="19" creationId="{489B7BFD-8F45-4093-AD9C-91B15B0503D9}"/>
          </ac:spMkLst>
        </pc:spChg>
        <pc:spChg chg="add del">
          <ac:chgData name="Kolluri, Rajya Lakshmi Sahithi" userId="S::rajyalakshmisahithi.kolluri@snhu.edu::d6c05877-0f58-4651-b391-25c621f79ddf" providerId="AD" clId="Web-{E6C294BB-B132-3510-B295-AA513F27499A}" dt="2024-09-17T18:33:50.040" v="112"/>
          <ac:spMkLst>
            <pc:docMk/>
            <pc:sldMk cId="1557463488" sldId="256"/>
            <ac:spMk id="20" creationId="{279CAF82-0ECF-42BE-8F37-F71941E5D410}"/>
          </ac:spMkLst>
        </pc:spChg>
        <pc:spChg chg="add del">
          <ac:chgData name="Kolluri, Rajya Lakshmi Sahithi" userId="S::rajyalakshmisahithi.kolluri@snhu.edu::d6c05877-0f58-4651-b391-25c621f79ddf" providerId="AD" clId="Web-{E6C294BB-B132-3510-B295-AA513F27499A}" dt="2024-09-17T18:33:50.040" v="112"/>
          <ac:spMkLst>
            <pc:docMk/>
            <pc:sldMk cId="1557463488" sldId="256"/>
            <ac:spMk id="22" creationId="{218E095B-4870-4AD5-9C41-C16D59523501}"/>
          </ac:spMkLst>
        </pc:spChg>
        <pc:spChg chg="add del">
          <ac:chgData name="Kolluri, Rajya Lakshmi Sahithi" userId="S::rajyalakshmisahithi.kolluri@snhu.edu::d6c05877-0f58-4651-b391-25c621f79ddf" providerId="AD" clId="Web-{E6C294BB-B132-3510-B295-AA513F27499A}" dt="2024-09-17T18:33:50.040" v="112"/>
          <ac:spMkLst>
            <pc:docMk/>
            <pc:sldMk cId="1557463488" sldId="256"/>
            <ac:spMk id="31" creationId="{033BC44A-0661-43B4-9C14-FD5963C226AE}"/>
          </ac:spMkLst>
        </pc:spChg>
        <pc:spChg chg="add del">
          <ac:chgData name="Kolluri, Rajya Lakshmi Sahithi" userId="S::rajyalakshmisahithi.kolluri@snhu.edu::d6c05877-0f58-4651-b391-25c621f79ddf" providerId="AD" clId="Web-{E6C294BB-B132-3510-B295-AA513F27499A}" dt="2024-09-17T18:33:50.040" v="112"/>
          <ac:spMkLst>
            <pc:docMk/>
            <pc:sldMk cId="1557463488" sldId="256"/>
            <ac:spMk id="33" creationId="{BE8CB2F0-2F5A-4EBD-B214-E0309C31F578}"/>
          </ac:spMkLst>
        </pc:spChg>
        <pc:spChg chg="add del">
          <ac:chgData name="Kolluri, Rajya Lakshmi Sahithi" userId="S::rajyalakshmisahithi.kolluri@snhu.edu::d6c05877-0f58-4651-b391-25c621f79ddf" providerId="AD" clId="Web-{E6C294BB-B132-3510-B295-AA513F27499A}" dt="2024-09-17T18:33:50.040" v="112"/>
          <ac:spMkLst>
            <pc:docMk/>
            <pc:sldMk cId="1557463488" sldId="256"/>
            <ac:spMk id="35" creationId="{FFD3887D-244B-4EC4-9208-E304984C5D0F}"/>
          </ac:spMkLst>
        </pc:spChg>
        <pc:spChg chg="add del">
          <ac:chgData name="Kolluri, Rajya Lakshmi Sahithi" userId="S::rajyalakshmisahithi.kolluri@snhu.edu::d6c05877-0f58-4651-b391-25c621f79ddf" providerId="AD" clId="Web-{E6C294BB-B132-3510-B295-AA513F27499A}" dt="2024-09-17T18:33:50.040" v="112"/>
          <ac:spMkLst>
            <pc:docMk/>
            <pc:sldMk cId="1557463488" sldId="256"/>
            <ac:spMk id="37" creationId="{97224C31-855E-4593-8A58-5B2B0CC4F537}"/>
          </ac:spMkLst>
        </pc:spChg>
        <pc:spChg chg="add">
          <ac:chgData name="Kolluri, Rajya Lakshmi Sahithi" userId="S::rajyalakshmisahithi.kolluri@snhu.edu::d6c05877-0f58-4651-b391-25c621f79ddf" providerId="AD" clId="Web-{E6C294BB-B132-3510-B295-AA513F27499A}" dt="2024-09-17T18:33:50.087" v="113"/>
          <ac:spMkLst>
            <pc:docMk/>
            <pc:sldMk cId="1557463488" sldId="256"/>
            <ac:spMk id="39" creationId="{787F4F1C-8D3D-4EC1-B72D-A0470A5A08B8}"/>
          </ac:spMkLst>
        </pc:spChg>
        <pc:grpChg chg="add del">
          <ac:chgData name="Kolluri, Rajya Lakshmi Sahithi" userId="S::rajyalakshmisahithi.kolluri@snhu.edu::d6c05877-0f58-4651-b391-25c621f79ddf" providerId="AD" clId="Web-{E6C294BB-B132-3510-B295-AA513F27499A}" dt="2024-09-17T18:33:37.414" v="110"/>
          <ac:grpSpMkLst>
            <pc:docMk/>
            <pc:sldMk cId="1557463488" sldId="256"/>
            <ac:grpSpMk id="10" creationId="{D1E3DD61-64DB-46AD-B249-E273CD86B051}"/>
          </ac:grpSpMkLst>
        </pc:grpChg>
        <pc:grpChg chg="add del">
          <ac:chgData name="Kolluri, Rajya Lakshmi Sahithi" userId="S::rajyalakshmisahithi.kolluri@snhu.edu::d6c05877-0f58-4651-b391-25c621f79ddf" providerId="AD" clId="Web-{E6C294BB-B132-3510-B295-AA513F27499A}" dt="2024-09-17T18:33:50.040" v="112"/>
          <ac:grpSpMkLst>
            <pc:docMk/>
            <pc:sldMk cId="1557463488" sldId="256"/>
            <ac:grpSpMk id="21" creationId="{042BC7E5-76DB-4826-8C07-4A49B6353F76}"/>
          </ac:grpSpMkLst>
        </pc:grpChg>
        <pc:grpChg chg="add del">
          <ac:chgData name="Kolluri, Rajya Lakshmi Sahithi" userId="S::rajyalakshmisahithi.kolluri@snhu.edu::d6c05877-0f58-4651-b391-25c621f79ddf" providerId="AD" clId="Web-{E6C294BB-B132-3510-B295-AA513F27499A}" dt="2024-09-17T18:33:50.040" v="112"/>
          <ac:grpSpMkLst>
            <pc:docMk/>
            <pc:sldMk cId="1557463488" sldId="256"/>
            <ac:grpSpMk id="24" creationId="{FB9739EB-7F66-433D-841F-AB3CD18700B7}"/>
          </ac:grpSpMkLst>
        </pc:grpChg>
        <pc:grpChg chg="add">
          <ac:chgData name="Kolluri, Rajya Lakshmi Sahithi" userId="S::rajyalakshmisahithi.kolluri@snhu.edu::d6c05877-0f58-4651-b391-25c621f79ddf" providerId="AD" clId="Web-{E6C294BB-B132-3510-B295-AA513F27499A}" dt="2024-09-17T18:33:50.087" v="113"/>
          <ac:grpSpMkLst>
            <pc:docMk/>
            <pc:sldMk cId="1557463488" sldId="256"/>
            <ac:grpSpMk id="40" creationId="{D1E3DD61-64DB-46AD-B249-E273CD86B051}"/>
          </ac:grpSpMkLst>
        </pc:grpChg>
      </pc:sldChg>
      <pc:sldChg chg="addSp delSp modSp mod setBg setClrOvrMap">
        <pc:chgData name="Kolluri, Rajya Lakshmi Sahithi" userId="S::rajyalakshmisahithi.kolluri@snhu.edu::d6c05877-0f58-4651-b391-25c621f79ddf" providerId="AD" clId="Web-{E6C294BB-B132-3510-B295-AA513F27499A}" dt="2024-09-17T18:34:05.087" v="116"/>
        <pc:sldMkLst>
          <pc:docMk/>
          <pc:sldMk cId="2966166236" sldId="257"/>
        </pc:sldMkLst>
        <pc:spChg chg="mod">
          <ac:chgData name="Kolluri, Rajya Lakshmi Sahithi" userId="S::rajyalakshmisahithi.kolluri@snhu.edu::d6c05877-0f58-4651-b391-25c621f79ddf" providerId="AD" clId="Web-{E6C294BB-B132-3510-B295-AA513F27499A}" dt="2024-09-17T18:34:05.087" v="116"/>
          <ac:spMkLst>
            <pc:docMk/>
            <pc:sldMk cId="2966166236" sldId="257"/>
            <ac:spMk id="2" creationId="{2EF71C01-26AF-E6E5-3B47-555BA6D29A27}"/>
          </ac:spMkLst>
        </pc:spChg>
        <pc:spChg chg="mod">
          <ac:chgData name="Kolluri, Rajya Lakshmi Sahithi" userId="S::rajyalakshmisahithi.kolluri@snhu.edu::d6c05877-0f58-4651-b391-25c621f79ddf" providerId="AD" clId="Web-{E6C294BB-B132-3510-B295-AA513F27499A}" dt="2024-09-17T18:34:05.087" v="116"/>
          <ac:spMkLst>
            <pc:docMk/>
            <pc:sldMk cId="2966166236" sldId="257"/>
            <ac:spMk id="3" creationId="{011277BB-4348-0020-78CE-CA7F68B61C94}"/>
          </ac:spMkLst>
        </pc:spChg>
        <pc:spChg chg="add del">
          <ac:chgData name="Kolluri, Rajya Lakshmi Sahithi" userId="S::rajyalakshmisahithi.kolluri@snhu.edu::d6c05877-0f58-4651-b391-25c621f79ddf" providerId="AD" clId="Web-{E6C294BB-B132-3510-B295-AA513F27499A}" dt="2024-09-17T18:34:05.025" v="115"/>
          <ac:spMkLst>
            <pc:docMk/>
            <pc:sldMk cId="2966166236" sldId="257"/>
            <ac:spMk id="1031" creationId="{5FEF463D-EE6B-46FF-B7C7-74B09A96C8AB}"/>
          </ac:spMkLst>
        </pc:spChg>
        <pc:spChg chg="add del">
          <ac:chgData name="Kolluri, Rajya Lakshmi Sahithi" userId="S::rajyalakshmisahithi.kolluri@snhu.edu::d6c05877-0f58-4651-b391-25c621f79ddf" providerId="AD" clId="Web-{E6C294BB-B132-3510-B295-AA513F27499A}" dt="2024-09-17T18:34:05.025" v="115"/>
          <ac:spMkLst>
            <pc:docMk/>
            <pc:sldMk cId="2966166236" sldId="257"/>
            <ac:spMk id="1037" creationId="{30B5ED20-499B-41E7-95BE-8BBD3131456F}"/>
          </ac:spMkLst>
        </pc:spChg>
        <pc:spChg chg="add del">
          <ac:chgData name="Kolluri, Rajya Lakshmi Sahithi" userId="S::rajyalakshmisahithi.kolluri@snhu.edu::d6c05877-0f58-4651-b391-25c621f79ddf" providerId="AD" clId="Web-{E6C294BB-B132-3510-B295-AA513F27499A}" dt="2024-09-17T18:34:05.025" v="115"/>
          <ac:spMkLst>
            <pc:docMk/>
            <pc:sldMk cId="2966166236" sldId="257"/>
            <ac:spMk id="1039" creationId="{35A51D22-76EA-4C70-B5C9-ED3946924CB7}"/>
          </ac:spMkLst>
        </pc:spChg>
        <pc:spChg chg="add">
          <ac:chgData name="Kolluri, Rajya Lakshmi Sahithi" userId="S::rajyalakshmisahithi.kolluri@snhu.edu::d6c05877-0f58-4651-b391-25c621f79ddf" providerId="AD" clId="Web-{E6C294BB-B132-3510-B295-AA513F27499A}" dt="2024-09-17T18:34:05.087" v="116"/>
          <ac:spMkLst>
            <pc:docMk/>
            <pc:sldMk cId="2966166236" sldId="257"/>
            <ac:spMk id="1044" creationId="{B95B9BA8-1D69-4796-85F5-B6D0BD52354B}"/>
          </ac:spMkLst>
        </pc:spChg>
        <pc:grpChg chg="add del">
          <ac:chgData name="Kolluri, Rajya Lakshmi Sahithi" userId="S::rajyalakshmisahithi.kolluri@snhu.edu::d6c05877-0f58-4651-b391-25c621f79ddf" providerId="AD" clId="Web-{E6C294BB-B132-3510-B295-AA513F27499A}" dt="2024-09-17T18:34:05.025" v="115"/>
          <ac:grpSpMkLst>
            <pc:docMk/>
            <pc:sldMk cId="2966166236" sldId="257"/>
            <ac:grpSpMk id="1033" creationId="{11A27B3A-460C-4100-99B5-817F25979F6C}"/>
          </ac:grpSpMkLst>
        </pc:grpChg>
        <pc:grpChg chg="add">
          <ac:chgData name="Kolluri, Rajya Lakshmi Sahithi" userId="S::rajyalakshmisahithi.kolluri@snhu.edu::d6c05877-0f58-4651-b391-25c621f79ddf" providerId="AD" clId="Web-{E6C294BB-B132-3510-B295-AA513F27499A}" dt="2024-09-17T18:34:05.087" v="116"/>
          <ac:grpSpMkLst>
            <pc:docMk/>
            <pc:sldMk cId="2966166236" sldId="257"/>
            <ac:grpSpMk id="1045" creationId="{5F892E19-92E7-4BB2-8C3F-DBDFE8D9D324}"/>
          </ac:grpSpMkLst>
        </pc:grpChg>
      </pc:sldChg>
      <pc:sldChg chg="addSp modSp mod setBg">
        <pc:chgData name="Kolluri, Rajya Lakshmi Sahithi" userId="S::rajyalakshmisahithi.kolluri@snhu.edu::d6c05877-0f58-4651-b391-25c621f79ddf" providerId="AD" clId="Web-{E6C294BB-B132-3510-B295-AA513F27499A}" dt="2024-09-17T18:34:21.025" v="117"/>
        <pc:sldMkLst>
          <pc:docMk/>
          <pc:sldMk cId="2252598860" sldId="258"/>
        </pc:sldMkLst>
        <pc:spChg chg="mod">
          <ac:chgData name="Kolluri, Rajya Lakshmi Sahithi" userId="S::rajyalakshmisahithi.kolluri@snhu.edu::d6c05877-0f58-4651-b391-25c621f79ddf" providerId="AD" clId="Web-{E6C294BB-B132-3510-B295-AA513F27499A}" dt="2024-09-17T18:34:21.025" v="117"/>
          <ac:spMkLst>
            <pc:docMk/>
            <pc:sldMk cId="2252598860" sldId="258"/>
            <ac:spMk id="2" creationId="{C622D810-9A25-3447-774D-E2288D789D5B}"/>
          </ac:spMkLst>
        </pc:spChg>
        <pc:spChg chg="mod">
          <ac:chgData name="Kolluri, Rajya Lakshmi Sahithi" userId="S::rajyalakshmisahithi.kolluri@snhu.edu::d6c05877-0f58-4651-b391-25c621f79ddf" providerId="AD" clId="Web-{E6C294BB-B132-3510-B295-AA513F27499A}" dt="2024-09-17T18:34:21.025" v="117"/>
          <ac:spMkLst>
            <pc:docMk/>
            <pc:sldMk cId="2252598860" sldId="258"/>
            <ac:spMk id="3" creationId="{C6191911-3C61-B977-F34D-40E69C81274D}"/>
          </ac:spMkLst>
        </pc:spChg>
        <pc:spChg chg="add">
          <ac:chgData name="Kolluri, Rajya Lakshmi Sahithi" userId="S::rajyalakshmisahithi.kolluri@snhu.edu::d6c05877-0f58-4651-b391-25c621f79ddf" providerId="AD" clId="Web-{E6C294BB-B132-3510-B295-AA513F27499A}" dt="2024-09-17T18:34:21.025" v="117"/>
          <ac:spMkLst>
            <pc:docMk/>
            <pc:sldMk cId="2252598860" sldId="258"/>
            <ac:spMk id="9" creationId="{9F7D5CDA-D291-4307-BF55-1381FED29634}"/>
          </ac:spMkLst>
        </pc:spChg>
        <pc:picChg chg="add">
          <ac:chgData name="Kolluri, Rajya Lakshmi Sahithi" userId="S::rajyalakshmisahithi.kolluri@snhu.edu::d6c05877-0f58-4651-b391-25c621f79ddf" providerId="AD" clId="Web-{E6C294BB-B132-3510-B295-AA513F27499A}" dt="2024-09-17T18:34:21.025" v="117"/>
          <ac:picMkLst>
            <pc:docMk/>
            <pc:sldMk cId="2252598860" sldId="258"/>
            <ac:picMk id="5" creationId="{89EE713E-DBC7-EFB3-9C18-813588AF815D}"/>
          </ac:picMkLst>
        </pc:picChg>
      </pc:sldChg>
      <pc:sldChg chg="addSp delSp modSp new">
        <pc:chgData name="Kolluri, Rajya Lakshmi Sahithi" userId="S::rajyalakshmisahithi.kolluri@snhu.edu::d6c05877-0f58-4651-b391-25c621f79ddf" providerId="AD" clId="Web-{E6C294BB-B132-3510-B295-AA513F27499A}" dt="2024-09-17T18:32:49.772" v="108" actId="14100"/>
        <pc:sldMkLst>
          <pc:docMk/>
          <pc:sldMk cId="1249569526" sldId="259"/>
        </pc:sldMkLst>
        <pc:spChg chg="mod">
          <ac:chgData name="Kolluri, Rajya Lakshmi Sahithi" userId="S::rajyalakshmisahithi.kolluri@snhu.edu::d6c05877-0f58-4651-b391-25c621f79ddf" providerId="AD" clId="Web-{E6C294BB-B132-3510-B295-AA513F27499A}" dt="2024-09-17T18:21:07.049" v="4" actId="20577"/>
          <ac:spMkLst>
            <pc:docMk/>
            <pc:sldMk cId="1249569526" sldId="259"/>
            <ac:spMk id="2" creationId="{D10F826B-99ED-88D2-5EF9-47391A6FD7B9}"/>
          </ac:spMkLst>
        </pc:spChg>
        <pc:spChg chg="mod">
          <ac:chgData name="Kolluri, Rajya Lakshmi Sahithi" userId="S::rajyalakshmisahithi.kolluri@snhu.edu::d6c05877-0f58-4651-b391-25c621f79ddf" providerId="AD" clId="Web-{E6C294BB-B132-3510-B295-AA513F27499A}" dt="2024-09-17T18:30:32.690" v="85" actId="20577"/>
          <ac:spMkLst>
            <pc:docMk/>
            <pc:sldMk cId="1249569526" sldId="259"/>
            <ac:spMk id="3" creationId="{21664585-A18B-E31D-4822-1631A859AA1B}"/>
          </ac:spMkLst>
        </pc:spChg>
        <pc:spChg chg="add del mod">
          <ac:chgData name="Kolluri, Rajya Lakshmi Sahithi" userId="S::rajyalakshmisahithi.kolluri@snhu.edu::d6c05877-0f58-4651-b391-25c621f79ddf" providerId="AD" clId="Web-{E6C294BB-B132-3510-B295-AA513F27499A}" dt="2024-09-17T18:27:29.451" v="12"/>
          <ac:spMkLst>
            <pc:docMk/>
            <pc:sldMk cId="1249569526" sldId="259"/>
            <ac:spMk id="6" creationId="{B1E5A412-6AA3-E1ED-60E1-C29FE5BA80FE}"/>
          </ac:spMkLst>
        </pc:spChg>
        <pc:spChg chg="add del mod">
          <ac:chgData name="Kolluri, Rajya Lakshmi Sahithi" userId="S::rajyalakshmisahithi.kolluri@snhu.edu::d6c05877-0f58-4651-b391-25c621f79ddf" providerId="AD" clId="Web-{E6C294BB-B132-3510-B295-AA513F27499A}" dt="2024-09-17T18:31:26.286" v="91"/>
          <ac:spMkLst>
            <pc:docMk/>
            <pc:sldMk cId="1249569526" sldId="259"/>
            <ac:spMk id="11" creationId="{0CED7F9F-1D9A-740E-4216-3DE81F0EDB10}"/>
          </ac:spMkLst>
        </pc:spChg>
        <pc:picChg chg="add mod">
          <ac:chgData name="Kolluri, Rajya Lakshmi Sahithi" userId="S::rajyalakshmisahithi.kolluri@snhu.edu::d6c05877-0f58-4651-b391-25c621f79ddf" providerId="AD" clId="Web-{E6C294BB-B132-3510-B295-AA513F27499A}" dt="2024-09-17T18:32:49.772" v="108" actId="14100"/>
          <ac:picMkLst>
            <pc:docMk/>
            <pc:sldMk cId="1249569526" sldId="259"/>
            <ac:picMk id="4" creationId="{B8AD66C7-0989-E894-B41F-147A29822939}"/>
          </ac:picMkLst>
        </pc:picChg>
        <pc:picChg chg="add del mod">
          <ac:chgData name="Kolluri, Rajya Lakshmi Sahithi" userId="S::rajyalakshmisahithi.kolluri@snhu.edu::d6c05877-0f58-4651-b391-25c621f79ddf" providerId="AD" clId="Web-{E6C294BB-B132-3510-B295-AA513F27499A}" dt="2024-09-17T18:27:29.451" v="13"/>
          <ac:picMkLst>
            <pc:docMk/>
            <pc:sldMk cId="1249569526" sldId="259"/>
            <ac:picMk id="5" creationId="{F7542CCA-BDC4-125D-9608-FAFEB3AF0292}"/>
          </ac:picMkLst>
        </pc:picChg>
        <pc:picChg chg="add mod">
          <ac:chgData name="Kolluri, Rajya Lakshmi Sahithi" userId="S::rajyalakshmisahithi.kolluri@snhu.edu::d6c05877-0f58-4651-b391-25c621f79ddf" providerId="AD" clId="Web-{E6C294BB-B132-3510-B295-AA513F27499A}" dt="2024-09-17T18:32:21.147" v="99" actId="1076"/>
          <ac:picMkLst>
            <pc:docMk/>
            <pc:sldMk cId="1249569526" sldId="259"/>
            <ac:picMk id="8" creationId="{7264971E-5DE4-DC82-6745-4AC6940A2A1F}"/>
          </ac:picMkLst>
        </pc:picChg>
        <pc:picChg chg="add mod">
          <ac:chgData name="Kolluri, Rajya Lakshmi Sahithi" userId="S::rajyalakshmisahithi.kolluri@snhu.edu::d6c05877-0f58-4651-b391-25c621f79ddf" providerId="AD" clId="Web-{E6C294BB-B132-3510-B295-AA513F27499A}" dt="2024-09-17T18:32:40.053" v="105" actId="1076"/>
          <ac:picMkLst>
            <pc:docMk/>
            <pc:sldMk cId="1249569526" sldId="259"/>
            <ac:picMk id="9" creationId="{F72ADB5B-41D4-ED95-723E-6D2AB10698B8}"/>
          </ac:picMkLst>
        </pc:picChg>
        <pc:picChg chg="add mod">
          <ac:chgData name="Kolluri, Rajya Lakshmi Sahithi" userId="S::rajyalakshmisahithi.kolluri@snhu.edu::d6c05877-0f58-4651-b391-25c621f79ddf" providerId="AD" clId="Web-{E6C294BB-B132-3510-B295-AA513F27499A}" dt="2024-09-17T18:32:36.538" v="104" actId="14100"/>
          <ac:picMkLst>
            <pc:docMk/>
            <pc:sldMk cId="1249569526" sldId="259"/>
            <ac:picMk id="10" creationId="{4EEAACC9-3036-48A5-E62F-7B63CF179295}"/>
          </ac:picMkLst>
        </pc:picChg>
        <pc:picChg chg="mod">
          <ac:chgData name="Kolluri, Rajya Lakshmi Sahithi" userId="S::rajyalakshmisahithi.kolluri@snhu.edu::d6c05877-0f58-4651-b391-25c621f79ddf" providerId="AD" clId="Web-{E6C294BB-B132-3510-B295-AA513F27499A}" dt="2024-09-17T18:32:44.538" v="107" actId="14100"/>
          <ac:picMkLst>
            <pc:docMk/>
            <pc:sldMk cId="1249569526" sldId="259"/>
            <ac:picMk id="2050" creationId="{181C0B52-B936-EBC6-0486-FC49B1029290}"/>
          </ac:picMkLst>
        </pc:picChg>
      </pc:sldChg>
      <pc:sldChg chg="addSp delSp modSp new mod setBg">
        <pc:chgData name="Kolluri, Rajya Lakshmi Sahithi" userId="S::rajyalakshmisahithi.kolluri@snhu.edu::d6c05877-0f58-4651-b391-25c621f79ddf" providerId="AD" clId="Web-{E6C294BB-B132-3510-B295-AA513F27499A}" dt="2024-09-17T18:50:13.068" v="498"/>
        <pc:sldMkLst>
          <pc:docMk/>
          <pc:sldMk cId="412250058" sldId="260"/>
        </pc:sldMkLst>
        <pc:spChg chg="mod">
          <ac:chgData name="Kolluri, Rajya Lakshmi Sahithi" userId="S::rajyalakshmisahithi.kolluri@snhu.edu::d6c05877-0f58-4651-b391-25c621f79ddf" providerId="AD" clId="Web-{E6C294BB-B132-3510-B295-AA513F27499A}" dt="2024-09-17T18:50:13.068" v="498"/>
          <ac:spMkLst>
            <pc:docMk/>
            <pc:sldMk cId="412250058" sldId="260"/>
            <ac:spMk id="2" creationId="{94B7F94C-A40E-6B7B-EFDA-663D1E1F72EA}"/>
          </ac:spMkLst>
        </pc:spChg>
        <pc:spChg chg="add del mod">
          <ac:chgData name="Kolluri, Rajya Lakshmi Sahithi" userId="S::rajyalakshmisahithi.kolluri@snhu.edu::d6c05877-0f58-4651-b391-25c621f79ddf" providerId="AD" clId="Web-{E6C294BB-B132-3510-B295-AA513F27499A}" dt="2024-09-17T18:50:13.068" v="498"/>
          <ac:spMkLst>
            <pc:docMk/>
            <pc:sldMk cId="412250058" sldId="260"/>
            <ac:spMk id="3" creationId="{AE20C7FE-69B0-10D3-8FF0-485071E5A46A}"/>
          </ac:spMkLst>
        </pc:spChg>
        <pc:spChg chg="add">
          <ac:chgData name="Kolluri, Rajya Lakshmi Sahithi" userId="S::rajyalakshmisahithi.kolluri@snhu.edu::d6c05877-0f58-4651-b391-25c621f79ddf" providerId="AD" clId="Web-{E6C294BB-B132-3510-B295-AA513F27499A}" dt="2024-09-17T18:50:13.068" v="498"/>
          <ac:spMkLst>
            <pc:docMk/>
            <pc:sldMk cId="412250058" sldId="260"/>
            <ac:spMk id="8" creationId="{5A0118C5-4F8D-4CF4-BADD-53FEACC6C42A}"/>
          </ac:spMkLst>
        </pc:spChg>
        <pc:spChg chg="add del">
          <ac:chgData name="Kolluri, Rajya Lakshmi Sahithi" userId="S::rajyalakshmisahithi.kolluri@snhu.edu::d6c05877-0f58-4651-b391-25c621f79ddf" providerId="AD" clId="Web-{E6C294BB-B132-3510-B295-AA513F27499A}" dt="2024-09-17T18:50:13.036" v="497"/>
          <ac:spMkLst>
            <pc:docMk/>
            <pc:sldMk cId="412250058" sldId="260"/>
            <ac:spMk id="9" creationId="{BACC6370-2D7E-4714-9D71-7542949D7D5D}"/>
          </ac:spMkLst>
        </pc:spChg>
        <pc:spChg chg="add del">
          <ac:chgData name="Kolluri, Rajya Lakshmi Sahithi" userId="S::rajyalakshmisahithi.kolluri@snhu.edu::d6c05877-0f58-4651-b391-25c621f79ddf" providerId="AD" clId="Web-{E6C294BB-B132-3510-B295-AA513F27499A}" dt="2024-09-17T18:50:13.036" v="497"/>
          <ac:spMkLst>
            <pc:docMk/>
            <pc:sldMk cId="412250058" sldId="260"/>
            <ac:spMk id="11" creationId="{F68B3F68-107C-434F-AA38-110D5EA91B85}"/>
          </ac:spMkLst>
        </pc:spChg>
        <pc:spChg chg="add del">
          <ac:chgData name="Kolluri, Rajya Lakshmi Sahithi" userId="S::rajyalakshmisahithi.kolluri@snhu.edu::d6c05877-0f58-4651-b391-25c621f79ddf" providerId="AD" clId="Web-{E6C294BB-B132-3510-B295-AA513F27499A}" dt="2024-09-17T18:50:13.036" v="497"/>
          <ac:spMkLst>
            <pc:docMk/>
            <pc:sldMk cId="412250058" sldId="260"/>
            <ac:spMk id="13" creationId="{AAD0DBB9-1A4B-4391-81D4-CB19F9AB918A}"/>
          </ac:spMkLst>
        </pc:spChg>
        <pc:spChg chg="add del">
          <ac:chgData name="Kolluri, Rajya Lakshmi Sahithi" userId="S::rajyalakshmisahithi.kolluri@snhu.edu::d6c05877-0f58-4651-b391-25c621f79ddf" providerId="AD" clId="Web-{E6C294BB-B132-3510-B295-AA513F27499A}" dt="2024-09-17T18:50:13.036" v="497"/>
          <ac:spMkLst>
            <pc:docMk/>
            <pc:sldMk cId="412250058" sldId="260"/>
            <ac:spMk id="15" creationId="{063BBA22-50EA-4C4D-BE05-F1CE4E63AA56}"/>
          </ac:spMkLst>
        </pc:spChg>
        <pc:spChg chg="add">
          <ac:chgData name="Kolluri, Rajya Lakshmi Sahithi" userId="S::rajyalakshmisahithi.kolluri@snhu.edu::d6c05877-0f58-4651-b391-25c621f79ddf" providerId="AD" clId="Web-{E6C294BB-B132-3510-B295-AA513F27499A}" dt="2024-09-17T18:50:13.068" v="498"/>
          <ac:spMkLst>
            <pc:docMk/>
            <pc:sldMk cId="412250058" sldId="260"/>
            <ac:spMk id="29" creationId="{EC11F68A-CC71-4196-BBF3-20CDCD75D4E6}"/>
          </ac:spMkLst>
        </pc:spChg>
        <pc:spChg chg="add">
          <ac:chgData name="Kolluri, Rajya Lakshmi Sahithi" userId="S::rajyalakshmisahithi.kolluri@snhu.edu::d6c05877-0f58-4651-b391-25c621f79ddf" providerId="AD" clId="Web-{E6C294BB-B132-3510-B295-AA513F27499A}" dt="2024-09-17T18:50:13.068" v="498"/>
          <ac:spMkLst>
            <pc:docMk/>
            <pc:sldMk cId="412250058" sldId="260"/>
            <ac:spMk id="31" creationId="{085F9950-F10E-4E64-962B-F70345789875}"/>
          </ac:spMkLst>
        </pc:spChg>
        <pc:spChg chg="add">
          <ac:chgData name="Kolluri, Rajya Lakshmi Sahithi" userId="S::rajyalakshmisahithi.kolluri@snhu.edu::d6c05877-0f58-4651-b391-25c621f79ddf" providerId="AD" clId="Web-{E6C294BB-B132-3510-B295-AA513F27499A}" dt="2024-09-17T18:50:13.068" v="498"/>
          <ac:spMkLst>
            <pc:docMk/>
            <pc:sldMk cId="412250058" sldId="260"/>
            <ac:spMk id="32" creationId="{AE20C7FE-69B0-10D3-8FF0-485071E5A46A}"/>
          </ac:spMkLst>
        </pc:spChg>
        <pc:grpChg chg="add">
          <ac:chgData name="Kolluri, Rajya Lakshmi Sahithi" userId="S::rajyalakshmisahithi.kolluri@snhu.edu::d6c05877-0f58-4651-b391-25c621f79ddf" providerId="AD" clId="Web-{E6C294BB-B132-3510-B295-AA513F27499A}" dt="2024-09-17T18:50:13.068" v="498"/>
          <ac:grpSpMkLst>
            <pc:docMk/>
            <pc:sldMk cId="412250058" sldId="260"/>
            <ac:grpSpMk id="10" creationId="{1E8369D0-2C3B-4E27-AC6C-A246AC28CDA1}"/>
          </ac:grpSpMkLst>
        </pc:grpChg>
        <pc:grpChg chg="add">
          <ac:chgData name="Kolluri, Rajya Lakshmi Sahithi" userId="S::rajyalakshmisahithi.kolluri@snhu.edu::d6c05877-0f58-4651-b391-25c621f79ddf" providerId="AD" clId="Web-{E6C294BB-B132-3510-B295-AA513F27499A}" dt="2024-09-17T18:50:13.068" v="498"/>
          <ac:grpSpMkLst>
            <pc:docMk/>
            <pc:sldMk cId="412250058" sldId="260"/>
            <ac:grpSpMk id="14" creationId="{C6F74901-2A71-43C3-837C-27CCD6B6D636}"/>
          </ac:grpSpMkLst>
        </pc:grpChg>
        <pc:graphicFrameChg chg="add del">
          <ac:chgData name="Kolluri, Rajya Lakshmi Sahithi" userId="S::rajyalakshmisahithi.kolluri@snhu.edu::d6c05877-0f58-4651-b391-25c621f79ddf" providerId="AD" clId="Web-{E6C294BB-B132-3510-B295-AA513F27499A}" dt="2024-09-17T18:50:13.036" v="497"/>
          <ac:graphicFrameMkLst>
            <pc:docMk/>
            <pc:sldMk cId="412250058" sldId="260"/>
            <ac:graphicFrameMk id="5" creationId="{ACF54244-0915-54AF-76C4-FE681CB6AC8F}"/>
          </ac:graphicFrameMkLst>
        </pc:graphicFrameChg>
      </pc:sldChg>
      <pc:sldChg chg="new del">
        <pc:chgData name="Kolluri, Rajya Lakshmi Sahithi" userId="S::rajyalakshmisahithi.kolluri@snhu.edu::d6c05877-0f58-4651-b391-25c621f79ddf" providerId="AD" clId="Web-{E6C294BB-B132-3510-B295-AA513F27499A}" dt="2024-09-17T18:41:25.318" v="119"/>
        <pc:sldMkLst>
          <pc:docMk/>
          <pc:sldMk cId="1485423954" sldId="260"/>
        </pc:sldMkLst>
      </pc:sldChg>
      <pc:sldChg chg="modSp new del">
        <pc:chgData name="Kolluri, Rajya Lakshmi Sahithi" userId="S::rajyalakshmisahithi.kolluri@snhu.edu::d6c05877-0f58-4651-b391-25c621f79ddf" providerId="AD" clId="Web-{E6C294BB-B132-3510-B295-AA513F27499A}" dt="2024-09-17T18:51:24.726" v="504"/>
        <pc:sldMkLst>
          <pc:docMk/>
          <pc:sldMk cId="2394281974" sldId="261"/>
        </pc:sldMkLst>
        <pc:spChg chg="mod">
          <ac:chgData name="Kolluri, Rajya Lakshmi Sahithi" userId="S::rajyalakshmisahithi.kolluri@snhu.edu::d6c05877-0f58-4651-b391-25c621f79ddf" providerId="AD" clId="Web-{E6C294BB-B132-3510-B295-AA513F27499A}" dt="2024-09-17T18:51:12.507" v="502" actId="20577"/>
          <ac:spMkLst>
            <pc:docMk/>
            <pc:sldMk cId="2394281974" sldId="261"/>
            <ac:spMk id="2" creationId="{5F820566-C38B-498C-D208-CA1857F00376}"/>
          </ac:spMkLst>
        </pc:spChg>
      </pc:sldChg>
      <pc:sldChg chg="addSp delSp modSp new mod setBg setClrOvrMap">
        <pc:chgData name="Kolluri, Rajya Lakshmi Sahithi" userId="S::rajyalakshmisahithi.kolluri@snhu.edu::d6c05877-0f58-4651-b391-25c621f79ddf" providerId="AD" clId="Web-{E6C294BB-B132-3510-B295-AA513F27499A}" dt="2024-09-17T18:52:11.102" v="521"/>
        <pc:sldMkLst>
          <pc:docMk/>
          <pc:sldMk cId="3467246072" sldId="262"/>
        </pc:sldMkLst>
        <pc:spChg chg="mod">
          <ac:chgData name="Kolluri, Rajya Lakshmi Sahithi" userId="S::rajyalakshmisahithi.kolluri@snhu.edu::d6c05877-0f58-4651-b391-25c621f79ddf" providerId="AD" clId="Web-{E6C294BB-B132-3510-B295-AA513F27499A}" dt="2024-09-17T18:52:11.102" v="521"/>
          <ac:spMkLst>
            <pc:docMk/>
            <pc:sldMk cId="3467246072" sldId="262"/>
            <ac:spMk id="2" creationId="{BE7007A6-450F-F6BF-2067-6D442788C8A0}"/>
          </ac:spMkLst>
        </pc:spChg>
        <pc:spChg chg="add del">
          <ac:chgData name="Kolluri, Rajya Lakshmi Sahithi" userId="S::rajyalakshmisahithi.kolluri@snhu.edu::d6c05877-0f58-4651-b391-25c621f79ddf" providerId="AD" clId="Web-{E6C294BB-B132-3510-B295-AA513F27499A}" dt="2024-09-17T18:52:05.243" v="518"/>
          <ac:spMkLst>
            <pc:docMk/>
            <pc:sldMk cId="3467246072" sldId="262"/>
            <ac:spMk id="7" creationId="{3677BAFB-3BD3-41BB-9107-FAE224AE21C4}"/>
          </ac:spMkLst>
        </pc:spChg>
        <pc:spChg chg="add del">
          <ac:chgData name="Kolluri, Rajya Lakshmi Sahithi" userId="S::rajyalakshmisahithi.kolluri@snhu.edu::d6c05877-0f58-4651-b391-25c621f79ddf" providerId="AD" clId="Web-{E6C294BB-B132-3510-B295-AA513F27499A}" dt="2024-09-17T18:52:11.071" v="520"/>
          <ac:spMkLst>
            <pc:docMk/>
            <pc:sldMk cId="3467246072" sldId="262"/>
            <ac:spMk id="8" creationId="{71B2258F-86CA-4D4D-8270-BC05FCDEBFB3}"/>
          </ac:spMkLst>
        </pc:spChg>
        <pc:spChg chg="add del">
          <ac:chgData name="Kolluri, Rajya Lakshmi Sahithi" userId="S::rajyalakshmisahithi.kolluri@snhu.edu::d6c05877-0f58-4651-b391-25c621f79ddf" providerId="AD" clId="Web-{E6C294BB-B132-3510-B295-AA513F27499A}" dt="2024-09-17T18:52:05.243" v="518"/>
          <ac:spMkLst>
            <pc:docMk/>
            <pc:sldMk cId="3467246072" sldId="262"/>
            <ac:spMk id="9" creationId="{E6823A9B-C188-42D4-847C-3AD928DB145C}"/>
          </ac:spMkLst>
        </pc:spChg>
        <pc:spChg chg="add del">
          <ac:chgData name="Kolluri, Rajya Lakshmi Sahithi" userId="S::rajyalakshmisahithi.kolluri@snhu.edu::d6c05877-0f58-4651-b391-25c621f79ddf" providerId="AD" clId="Web-{E6C294BB-B132-3510-B295-AA513F27499A}" dt="2024-09-17T18:52:05.243" v="518"/>
          <ac:spMkLst>
            <pc:docMk/>
            <pc:sldMk cId="3467246072" sldId="262"/>
            <ac:spMk id="11" creationId="{34B557F3-1A0C-4749-A6DB-EAC082DF390B}"/>
          </ac:spMkLst>
        </pc:spChg>
        <pc:spChg chg="add">
          <ac:chgData name="Kolluri, Rajya Lakshmi Sahithi" userId="S::rajyalakshmisahithi.kolluri@snhu.edu::d6c05877-0f58-4651-b391-25c621f79ddf" providerId="AD" clId="Web-{E6C294BB-B132-3510-B295-AA513F27499A}" dt="2024-09-17T18:52:11.102" v="521"/>
          <ac:spMkLst>
            <pc:docMk/>
            <pc:sldMk cId="3467246072" sldId="262"/>
            <ac:spMk id="12" creationId="{489B7BFD-8F45-4093-AD9C-91B15B0503D9}"/>
          </ac:spMkLst>
        </pc:spChg>
        <pc:spChg chg="add del">
          <ac:chgData name="Kolluri, Rajya Lakshmi Sahithi" userId="S::rajyalakshmisahithi.kolluri@snhu.edu::d6c05877-0f58-4651-b391-25c621f79ddf" providerId="AD" clId="Web-{E6C294BB-B132-3510-B295-AA513F27499A}" dt="2024-09-17T18:52:05.243" v="518"/>
          <ac:spMkLst>
            <pc:docMk/>
            <pc:sldMk cId="3467246072" sldId="262"/>
            <ac:spMk id="13" creationId="{55D55AA6-3751-494F-868A-DCEDC5CE82BF}"/>
          </ac:spMkLst>
        </pc:spChg>
        <pc:spChg chg="add del">
          <ac:chgData name="Kolluri, Rajya Lakshmi Sahithi" userId="S::rajyalakshmisahithi.kolluri@snhu.edu::d6c05877-0f58-4651-b391-25c621f79ddf" providerId="AD" clId="Web-{E6C294BB-B132-3510-B295-AA513F27499A}" dt="2024-09-17T18:52:05.243" v="518"/>
          <ac:spMkLst>
            <pc:docMk/>
            <pc:sldMk cId="3467246072" sldId="262"/>
            <ac:spMk id="15" creationId="{4D4C00DC-4DC6-4CD2-9E31-F17E6CEBC5A6}"/>
          </ac:spMkLst>
        </pc:spChg>
        <pc:spChg chg="add del">
          <ac:chgData name="Kolluri, Rajya Lakshmi Sahithi" userId="S::rajyalakshmisahithi.kolluri@snhu.edu::d6c05877-0f58-4651-b391-25c621f79ddf" providerId="AD" clId="Web-{E6C294BB-B132-3510-B295-AA513F27499A}" dt="2024-09-17T18:52:05.243" v="518"/>
          <ac:spMkLst>
            <pc:docMk/>
            <pc:sldMk cId="3467246072" sldId="262"/>
            <ac:spMk id="17" creationId="{D82AB1B2-7970-42CF-8BF5-567C69E9FFFB}"/>
          </ac:spMkLst>
        </pc:spChg>
        <pc:spChg chg="add">
          <ac:chgData name="Kolluri, Rajya Lakshmi Sahithi" userId="S::rajyalakshmisahithi.kolluri@snhu.edu::d6c05877-0f58-4651-b391-25c621f79ddf" providerId="AD" clId="Web-{E6C294BB-B132-3510-B295-AA513F27499A}" dt="2024-09-17T18:52:11.102" v="521"/>
          <ac:spMkLst>
            <pc:docMk/>
            <pc:sldMk cId="3467246072" sldId="262"/>
            <ac:spMk id="18" creationId="{498F8FF6-43B4-494A-AF8F-123A4983EDF7}"/>
          </ac:spMkLst>
        </pc:spChg>
        <pc:spChg chg="add">
          <ac:chgData name="Kolluri, Rajya Lakshmi Sahithi" userId="S::rajyalakshmisahithi.kolluri@snhu.edu::d6c05877-0f58-4651-b391-25c621f79ddf" providerId="AD" clId="Web-{E6C294BB-B132-3510-B295-AA513F27499A}" dt="2024-09-17T18:52:11.102" v="521"/>
          <ac:spMkLst>
            <pc:docMk/>
            <pc:sldMk cId="3467246072" sldId="262"/>
            <ac:spMk id="20" creationId="{2B06059C-C357-4011-82B9-9C0106301384}"/>
          </ac:spMkLst>
        </pc:spChg>
        <pc:spChg chg="add">
          <ac:chgData name="Kolluri, Rajya Lakshmi Sahithi" userId="S::rajyalakshmisahithi.kolluri@snhu.edu::d6c05877-0f58-4651-b391-25c621f79ddf" providerId="AD" clId="Web-{E6C294BB-B132-3510-B295-AA513F27499A}" dt="2024-09-17T18:52:11.102" v="521"/>
          <ac:spMkLst>
            <pc:docMk/>
            <pc:sldMk cId="3467246072" sldId="262"/>
            <ac:spMk id="21" creationId="{218E095B-4870-4AD5-9C41-C16D59523501}"/>
          </ac:spMkLst>
        </pc:spChg>
        <pc:spChg chg="add">
          <ac:chgData name="Kolluri, Rajya Lakshmi Sahithi" userId="S::rajyalakshmisahithi.kolluri@snhu.edu::d6c05877-0f58-4651-b391-25c621f79ddf" providerId="AD" clId="Web-{E6C294BB-B132-3510-B295-AA513F27499A}" dt="2024-09-17T18:52:11.102" v="521"/>
          <ac:spMkLst>
            <pc:docMk/>
            <pc:sldMk cId="3467246072" sldId="262"/>
            <ac:spMk id="22" creationId="{5AFEC601-A132-47EE-B0C2-B38ACD9FCE6F}"/>
          </ac:spMkLst>
        </pc:spChg>
        <pc:spChg chg="add del">
          <ac:chgData name="Kolluri, Rajya Lakshmi Sahithi" userId="S::rajyalakshmisahithi.kolluri@snhu.edu::d6c05877-0f58-4651-b391-25c621f79ddf" providerId="AD" clId="Web-{E6C294BB-B132-3510-B295-AA513F27499A}" dt="2024-09-17T18:52:05.243" v="518"/>
          <ac:spMkLst>
            <pc:docMk/>
            <pc:sldMk cId="3467246072" sldId="262"/>
            <ac:spMk id="23" creationId="{C10FB9CA-E7FA-462C-B537-F1224ED1ACF4}"/>
          </ac:spMkLst>
        </pc:spChg>
        <pc:spChg chg="add del">
          <ac:chgData name="Kolluri, Rajya Lakshmi Sahithi" userId="S::rajyalakshmisahithi.kolluri@snhu.edu::d6c05877-0f58-4651-b391-25c621f79ddf" providerId="AD" clId="Web-{E6C294BB-B132-3510-B295-AA513F27499A}" dt="2024-09-17T18:52:05.243" v="518"/>
          <ac:spMkLst>
            <pc:docMk/>
            <pc:sldMk cId="3467246072" sldId="262"/>
            <ac:spMk id="25" creationId="{D8469AE7-A75B-4F37-850B-EF5974ABED2C}"/>
          </ac:spMkLst>
        </pc:spChg>
        <pc:spChg chg="add">
          <ac:chgData name="Kolluri, Rajya Lakshmi Sahithi" userId="S::rajyalakshmisahithi.kolluri@snhu.edu::d6c05877-0f58-4651-b391-25c621f79ddf" providerId="AD" clId="Web-{E6C294BB-B132-3510-B295-AA513F27499A}" dt="2024-09-17T18:52:11.102" v="521"/>
          <ac:spMkLst>
            <pc:docMk/>
            <pc:sldMk cId="3467246072" sldId="262"/>
            <ac:spMk id="29" creationId="{279CAF82-0ECF-42BE-8F37-F71941E5D410}"/>
          </ac:spMkLst>
        </pc:spChg>
        <pc:spChg chg="add">
          <ac:chgData name="Kolluri, Rajya Lakshmi Sahithi" userId="S::rajyalakshmisahithi.kolluri@snhu.edu::d6c05877-0f58-4651-b391-25c621f79ddf" providerId="AD" clId="Web-{E6C294BB-B132-3510-B295-AA513F27499A}" dt="2024-09-17T18:52:11.102" v="521"/>
          <ac:spMkLst>
            <pc:docMk/>
            <pc:sldMk cId="3467246072" sldId="262"/>
            <ac:spMk id="30" creationId="{033BC44A-0661-43B4-9C14-FD5963C226AE}"/>
          </ac:spMkLst>
        </pc:spChg>
        <pc:spChg chg="add">
          <ac:chgData name="Kolluri, Rajya Lakshmi Sahithi" userId="S::rajyalakshmisahithi.kolluri@snhu.edu::d6c05877-0f58-4651-b391-25c621f79ddf" providerId="AD" clId="Web-{E6C294BB-B132-3510-B295-AA513F27499A}" dt="2024-09-17T18:52:11.102" v="521"/>
          <ac:spMkLst>
            <pc:docMk/>
            <pc:sldMk cId="3467246072" sldId="262"/>
            <ac:spMk id="32" creationId="{BE8CB2F0-2F5A-4EBD-B214-E0309C31F578}"/>
          </ac:spMkLst>
        </pc:spChg>
        <pc:spChg chg="add">
          <ac:chgData name="Kolluri, Rajya Lakshmi Sahithi" userId="S::rajyalakshmisahithi.kolluri@snhu.edu::d6c05877-0f58-4651-b391-25c621f79ddf" providerId="AD" clId="Web-{E6C294BB-B132-3510-B295-AA513F27499A}" dt="2024-09-17T18:52:11.102" v="521"/>
          <ac:spMkLst>
            <pc:docMk/>
            <pc:sldMk cId="3467246072" sldId="262"/>
            <ac:spMk id="34" creationId="{FFD3887D-244B-4EC4-9208-E304984C5D0F}"/>
          </ac:spMkLst>
        </pc:spChg>
        <pc:spChg chg="add">
          <ac:chgData name="Kolluri, Rajya Lakshmi Sahithi" userId="S::rajyalakshmisahithi.kolluri@snhu.edu::d6c05877-0f58-4651-b391-25c621f79ddf" providerId="AD" clId="Web-{E6C294BB-B132-3510-B295-AA513F27499A}" dt="2024-09-17T18:52:11.102" v="521"/>
          <ac:spMkLst>
            <pc:docMk/>
            <pc:sldMk cId="3467246072" sldId="262"/>
            <ac:spMk id="36" creationId="{97224C31-855E-4593-8A58-5B2B0CC4F537}"/>
          </ac:spMkLst>
        </pc:spChg>
        <pc:grpChg chg="add">
          <ac:chgData name="Kolluri, Rajya Lakshmi Sahithi" userId="S::rajyalakshmisahithi.kolluri@snhu.edu::d6c05877-0f58-4651-b391-25c621f79ddf" providerId="AD" clId="Web-{E6C294BB-B132-3510-B295-AA513F27499A}" dt="2024-09-17T18:52:11.102" v="521"/>
          <ac:grpSpMkLst>
            <pc:docMk/>
            <pc:sldMk cId="3467246072" sldId="262"/>
            <ac:grpSpMk id="14" creationId="{042BC7E5-76DB-4826-8C07-4A49B6353F76}"/>
          </ac:grpSpMkLst>
        </pc:grpChg>
        <pc:grpChg chg="add del">
          <ac:chgData name="Kolluri, Rajya Lakshmi Sahithi" userId="S::rajyalakshmisahithi.kolluri@snhu.edu::d6c05877-0f58-4651-b391-25c621f79ddf" providerId="AD" clId="Web-{E6C294BB-B132-3510-B295-AA513F27499A}" dt="2024-09-17T18:52:05.243" v="518"/>
          <ac:grpSpMkLst>
            <pc:docMk/>
            <pc:sldMk cId="3467246072" sldId="262"/>
            <ac:grpSpMk id="19" creationId="{66FB5A75-BDE2-4F12-A95B-C48788A7685C}"/>
          </ac:grpSpMkLst>
        </pc:grpChg>
        <pc:grpChg chg="add del">
          <ac:chgData name="Kolluri, Rajya Lakshmi Sahithi" userId="S::rajyalakshmisahithi.kolluri@snhu.edu::d6c05877-0f58-4651-b391-25c621f79ddf" providerId="AD" clId="Web-{E6C294BB-B132-3510-B295-AA513F27499A}" dt="2024-09-17T18:52:05.243" v="518"/>
          <ac:grpSpMkLst>
            <pc:docMk/>
            <pc:sldMk cId="3467246072" sldId="262"/>
            <ac:grpSpMk id="27" creationId="{63301095-70B2-49AA-8DA9-A35629AD621C}"/>
          </ac:grpSpMkLst>
        </pc:grpChg>
        <pc:grpChg chg="add">
          <ac:chgData name="Kolluri, Rajya Lakshmi Sahithi" userId="S::rajyalakshmisahithi.kolluri@snhu.edu::d6c05877-0f58-4651-b391-25c621f79ddf" providerId="AD" clId="Web-{E6C294BB-B132-3510-B295-AA513F27499A}" dt="2024-09-17T18:52:11.102" v="521"/>
          <ac:grpSpMkLst>
            <pc:docMk/>
            <pc:sldMk cId="3467246072" sldId="262"/>
            <ac:grpSpMk id="31" creationId="{FB9739EB-7F66-433D-841F-AB3CD18700B7}"/>
          </ac:grpSpMkLst>
        </pc:grpChg>
        <pc:picChg chg="add del">
          <ac:chgData name="Kolluri, Rajya Lakshmi Sahithi" userId="S::rajyalakshmisahithi.kolluri@snhu.edu::d6c05877-0f58-4651-b391-25c621f79ddf" providerId="AD" clId="Web-{E6C294BB-B132-3510-B295-AA513F27499A}" dt="2024-09-17T18:52:11.071" v="520"/>
          <ac:picMkLst>
            <pc:docMk/>
            <pc:sldMk cId="3467246072" sldId="262"/>
            <ac:picMk id="4" creationId="{DE6DD8D3-8313-FA98-64B3-B3D3482DF50B}"/>
          </ac:picMkLst>
        </pc:picChg>
      </pc:sldChg>
      <pc:sldChg chg="new del">
        <pc:chgData name="Kolluri, Rajya Lakshmi Sahithi" userId="S::rajyalakshmisahithi.kolluri@snhu.edu::d6c05877-0f58-4651-b391-25c621f79ddf" providerId="AD" clId="Web-{E6C294BB-B132-3510-B295-AA513F27499A}" dt="2024-09-17T18:51:09.632" v="501"/>
        <pc:sldMkLst>
          <pc:docMk/>
          <pc:sldMk cId="3514942031" sldId="262"/>
        </pc:sldMkLst>
      </pc:sldChg>
    </pc:docChg>
  </pc:docChgLst>
  <pc:docChgLst>
    <pc:chgData name="Henderson, Jace" userId="d866a0cf-a710-4b13-bbc2-ab0cca0b4f27" providerId="ADAL" clId="{B80BB9CC-E557-47BF-A7B7-3BC5FA90920C}"/>
    <pc:docChg chg="custSel addSld modSld sldOrd">
      <pc:chgData name="Henderson, Jace" userId="d866a0cf-a710-4b13-bbc2-ab0cca0b4f27" providerId="ADAL" clId="{B80BB9CC-E557-47BF-A7B7-3BC5FA90920C}" dt="2024-10-06T18:49:39.948" v="437" actId="20577"/>
      <pc:docMkLst>
        <pc:docMk/>
      </pc:docMkLst>
      <pc:sldChg chg="modSp mod">
        <pc:chgData name="Henderson, Jace" userId="d866a0cf-a710-4b13-bbc2-ab0cca0b4f27" providerId="ADAL" clId="{B80BB9CC-E557-47BF-A7B7-3BC5FA90920C}" dt="2024-10-06T18:42:47.090" v="10" actId="20577"/>
        <pc:sldMkLst>
          <pc:docMk/>
          <pc:sldMk cId="1557463488" sldId="256"/>
        </pc:sldMkLst>
        <pc:spChg chg="mod">
          <ac:chgData name="Henderson, Jace" userId="d866a0cf-a710-4b13-bbc2-ab0cca0b4f27" providerId="ADAL" clId="{B80BB9CC-E557-47BF-A7B7-3BC5FA90920C}" dt="2024-10-06T18:42:47.090" v="10" actId="20577"/>
          <ac:spMkLst>
            <pc:docMk/>
            <pc:sldMk cId="1557463488" sldId="256"/>
            <ac:spMk id="3" creationId="{958B9A70-F4E9-547E-63BC-DBF67627A36D}"/>
          </ac:spMkLst>
        </pc:spChg>
      </pc:sldChg>
      <pc:sldChg chg="modSp new mod">
        <pc:chgData name="Henderson, Jace" userId="d866a0cf-a710-4b13-bbc2-ab0cca0b4f27" providerId="ADAL" clId="{B80BB9CC-E557-47BF-A7B7-3BC5FA90920C}" dt="2024-10-06T18:45:13.316" v="169" actId="20577"/>
        <pc:sldMkLst>
          <pc:docMk/>
          <pc:sldMk cId="2159109432" sldId="266"/>
        </pc:sldMkLst>
        <pc:spChg chg="mod">
          <ac:chgData name="Henderson, Jace" userId="d866a0cf-a710-4b13-bbc2-ab0cca0b4f27" providerId="ADAL" clId="{B80BB9CC-E557-47BF-A7B7-3BC5FA90920C}" dt="2024-10-06T18:43:36.741" v="19" actId="20577"/>
          <ac:spMkLst>
            <pc:docMk/>
            <pc:sldMk cId="2159109432" sldId="266"/>
            <ac:spMk id="2" creationId="{39536797-8DFD-C4AF-F316-5FE4BE7AC3D7}"/>
          </ac:spMkLst>
        </pc:spChg>
        <pc:spChg chg="mod">
          <ac:chgData name="Henderson, Jace" userId="d866a0cf-a710-4b13-bbc2-ab0cca0b4f27" providerId="ADAL" clId="{B80BB9CC-E557-47BF-A7B7-3BC5FA90920C}" dt="2024-10-06T18:45:13.316" v="169" actId="20577"/>
          <ac:spMkLst>
            <pc:docMk/>
            <pc:sldMk cId="2159109432" sldId="266"/>
            <ac:spMk id="3" creationId="{C44D9B7F-83B0-1ADE-F560-037E299315A8}"/>
          </ac:spMkLst>
        </pc:spChg>
      </pc:sldChg>
      <pc:sldChg chg="modSp new mod">
        <pc:chgData name="Henderson, Jace" userId="d866a0cf-a710-4b13-bbc2-ab0cca0b4f27" providerId="ADAL" clId="{B80BB9CC-E557-47BF-A7B7-3BC5FA90920C}" dt="2024-10-06T18:47:15.479" v="192" actId="20577"/>
        <pc:sldMkLst>
          <pc:docMk/>
          <pc:sldMk cId="582002962" sldId="267"/>
        </pc:sldMkLst>
        <pc:spChg chg="mod">
          <ac:chgData name="Henderson, Jace" userId="d866a0cf-a710-4b13-bbc2-ab0cca0b4f27" providerId="ADAL" clId="{B80BB9CC-E557-47BF-A7B7-3BC5FA90920C}" dt="2024-10-06T18:47:15.479" v="192" actId="20577"/>
          <ac:spMkLst>
            <pc:docMk/>
            <pc:sldMk cId="582002962" sldId="267"/>
            <ac:spMk id="2" creationId="{A8476B09-950B-00DE-AEB7-6BB56FB97443}"/>
          </ac:spMkLst>
        </pc:spChg>
      </pc:sldChg>
      <pc:sldChg chg="modSp new mod">
        <pc:chgData name="Henderson, Jace" userId="d866a0cf-a710-4b13-bbc2-ab0cca0b4f27" providerId="ADAL" clId="{B80BB9CC-E557-47BF-A7B7-3BC5FA90920C}" dt="2024-10-06T18:47:30.953" v="216" actId="20577"/>
        <pc:sldMkLst>
          <pc:docMk/>
          <pc:sldMk cId="4191788078" sldId="268"/>
        </pc:sldMkLst>
        <pc:spChg chg="mod">
          <ac:chgData name="Henderson, Jace" userId="d866a0cf-a710-4b13-bbc2-ab0cca0b4f27" providerId="ADAL" clId="{B80BB9CC-E557-47BF-A7B7-3BC5FA90920C}" dt="2024-10-06T18:47:30.953" v="216" actId="20577"/>
          <ac:spMkLst>
            <pc:docMk/>
            <pc:sldMk cId="4191788078" sldId="268"/>
            <ac:spMk id="2" creationId="{16192667-C914-FB3E-7877-9BAD461C5834}"/>
          </ac:spMkLst>
        </pc:spChg>
      </pc:sldChg>
      <pc:sldChg chg="addSp modSp new mod ord">
        <pc:chgData name="Henderson, Jace" userId="d866a0cf-a710-4b13-bbc2-ab0cca0b4f27" providerId="ADAL" clId="{B80BB9CC-E557-47BF-A7B7-3BC5FA90920C}" dt="2024-10-06T18:49:39.948" v="437" actId="20577"/>
        <pc:sldMkLst>
          <pc:docMk/>
          <pc:sldMk cId="4199832254" sldId="269"/>
        </pc:sldMkLst>
        <pc:spChg chg="mod">
          <ac:chgData name="Henderson, Jace" userId="d866a0cf-a710-4b13-bbc2-ab0cca0b4f27" providerId="ADAL" clId="{B80BB9CC-E557-47BF-A7B7-3BC5FA90920C}" dt="2024-10-06T18:47:37.251" v="230" actId="20577"/>
          <ac:spMkLst>
            <pc:docMk/>
            <pc:sldMk cId="4199832254" sldId="269"/>
            <ac:spMk id="2" creationId="{12DD28A3-C125-3E8E-5E8C-7232480B8AE0}"/>
          </ac:spMkLst>
        </pc:spChg>
        <pc:spChg chg="add mod">
          <ac:chgData name="Henderson, Jace" userId="d866a0cf-a710-4b13-bbc2-ab0cca0b4f27" providerId="ADAL" clId="{B80BB9CC-E557-47BF-A7B7-3BC5FA90920C}" dt="2024-10-06T18:49:39.948" v="437" actId="20577"/>
          <ac:spMkLst>
            <pc:docMk/>
            <pc:sldMk cId="4199832254" sldId="269"/>
            <ac:spMk id="3" creationId="{04B6D232-8DCB-284C-26BA-E5A54AE9018B}"/>
          </ac:spMkLst>
        </pc:spChg>
      </pc:sldChg>
    </pc:docChg>
  </pc:docChgLst>
  <pc:docChgLst>
    <pc:chgData name="LaMantia, Nicholas" userId="S::nicholas.lamantia@snhu.edu::63962cd3-f30f-4d7c-8669-68e4a25b80c9" providerId="AD" clId="Web-{41B92B11-00FF-1EBC-BE0A-DA5AA8E4662E}"/>
    <pc:docChg chg="modSld">
      <pc:chgData name="LaMantia, Nicholas" userId="S::nicholas.lamantia@snhu.edu::63962cd3-f30f-4d7c-8669-68e4a25b80c9" providerId="AD" clId="Web-{41B92B11-00FF-1EBC-BE0A-DA5AA8E4662E}" dt="2024-10-06T23:45:13.577" v="3" actId="20577"/>
      <pc:docMkLst>
        <pc:docMk/>
      </pc:docMkLst>
      <pc:sldChg chg="modSp">
        <pc:chgData name="LaMantia, Nicholas" userId="S::nicholas.lamantia@snhu.edu::63962cd3-f30f-4d7c-8669-68e4a25b80c9" providerId="AD" clId="Web-{41B92B11-00FF-1EBC-BE0A-DA5AA8E4662E}" dt="2024-10-06T23:45:13.577" v="3" actId="20577"/>
        <pc:sldMkLst>
          <pc:docMk/>
          <pc:sldMk cId="412250058" sldId="260"/>
        </pc:sldMkLst>
        <pc:spChg chg="mod">
          <ac:chgData name="LaMantia, Nicholas" userId="S::nicholas.lamantia@snhu.edu::63962cd3-f30f-4d7c-8669-68e4a25b80c9" providerId="AD" clId="Web-{41B92B11-00FF-1EBC-BE0A-DA5AA8E4662E}" dt="2024-10-06T23:45:13.577" v="3" actId="20577"/>
          <ac:spMkLst>
            <pc:docMk/>
            <pc:sldMk cId="412250058" sldId="260"/>
            <ac:spMk id="32" creationId="{AE20C7FE-69B0-10D3-8FF0-485071E5A46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0242EC-5712-42A5-90BA-B4B0FF3B11DB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614F66C-F312-47ED-9AAE-F54922002B5E}">
      <dgm:prSet/>
      <dgm:spPr/>
      <dgm:t>
        <a:bodyPr/>
        <a:lstStyle/>
        <a:p>
          <a:r>
            <a:rPr lang="en-US"/>
            <a:t>End of Sprint 1 (October 15)</a:t>
          </a:r>
        </a:p>
      </dgm:t>
    </dgm:pt>
    <dgm:pt modelId="{03EBAFB9-46AC-42F4-989E-0B8677421F6E}" type="parTrans" cxnId="{F8A0D6DC-C8D9-4392-BFF8-A445D9B6A01F}">
      <dgm:prSet/>
      <dgm:spPr/>
      <dgm:t>
        <a:bodyPr/>
        <a:lstStyle/>
        <a:p>
          <a:endParaRPr lang="en-US"/>
        </a:p>
      </dgm:t>
    </dgm:pt>
    <dgm:pt modelId="{BBAC5F7D-8686-4D7A-A7A0-DC5FA33C91E3}" type="sibTrans" cxnId="{F8A0D6DC-C8D9-4392-BFF8-A445D9B6A01F}">
      <dgm:prSet/>
      <dgm:spPr/>
      <dgm:t>
        <a:bodyPr/>
        <a:lstStyle/>
        <a:p>
          <a:endParaRPr lang="en-US"/>
        </a:p>
      </dgm:t>
    </dgm:pt>
    <dgm:pt modelId="{C8649FD5-FD91-43CF-B5CA-B01FFA655A8F}">
      <dgm:prSet/>
      <dgm:spPr/>
      <dgm:t>
        <a:bodyPr/>
        <a:lstStyle/>
        <a:p>
          <a:endParaRPr lang="en-US"/>
        </a:p>
      </dgm:t>
    </dgm:pt>
    <dgm:pt modelId="{87D29796-B253-41D9-9CE7-5991039DB735}" type="parTrans" cxnId="{86F26950-ABF5-4C3D-8260-FBBC601D0079}">
      <dgm:prSet/>
      <dgm:spPr/>
      <dgm:t>
        <a:bodyPr/>
        <a:lstStyle/>
        <a:p>
          <a:endParaRPr lang="en-US"/>
        </a:p>
      </dgm:t>
    </dgm:pt>
    <dgm:pt modelId="{7CFD5150-1F4A-4DF9-BEA7-07862588D1A0}" type="sibTrans" cxnId="{86F26950-ABF5-4C3D-8260-FBBC601D0079}">
      <dgm:prSet/>
      <dgm:spPr/>
      <dgm:t>
        <a:bodyPr/>
        <a:lstStyle/>
        <a:p>
          <a:endParaRPr lang="en-US"/>
        </a:p>
      </dgm:t>
    </dgm:pt>
    <dgm:pt modelId="{1A0A1AD1-2A98-4CA3-A32F-0F5D12B90122}">
      <dgm:prSet/>
      <dgm:spPr/>
      <dgm:t>
        <a:bodyPr/>
        <a:lstStyle/>
        <a:p>
          <a:r>
            <a:rPr lang="en-US"/>
            <a:t>Understanding of tools</a:t>
          </a:r>
        </a:p>
      </dgm:t>
    </dgm:pt>
    <dgm:pt modelId="{259C68F3-BAEF-4A62-8F5A-5A4C195B25B3}" type="parTrans" cxnId="{5CE8C067-488E-4BC2-9E89-A59012A709DF}">
      <dgm:prSet/>
      <dgm:spPr/>
      <dgm:t>
        <a:bodyPr/>
        <a:lstStyle/>
        <a:p>
          <a:endParaRPr lang="en-US"/>
        </a:p>
      </dgm:t>
    </dgm:pt>
    <dgm:pt modelId="{268932FD-8054-4342-9BC4-E66E70E79C75}" type="sibTrans" cxnId="{5CE8C067-488E-4BC2-9E89-A59012A709DF}">
      <dgm:prSet/>
      <dgm:spPr/>
      <dgm:t>
        <a:bodyPr/>
        <a:lstStyle/>
        <a:p>
          <a:endParaRPr lang="en-US"/>
        </a:p>
      </dgm:t>
    </dgm:pt>
    <dgm:pt modelId="{5E42F2E2-9FE9-49D9-A7EB-6455B44A9680}">
      <dgm:prSet/>
      <dgm:spPr/>
      <dgm:t>
        <a:bodyPr/>
        <a:lstStyle/>
        <a:p>
          <a:r>
            <a:rPr lang="en-US"/>
            <a:t>End of Sprint 4 (November 11)</a:t>
          </a:r>
        </a:p>
      </dgm:t>
    </dgm:pt>
    <dgm:pt modelId="{B43A806A-3F85-4DF4-A411-61C4DA103961}" type="parTrans" cxnId="{E0248589-541D-4B40-924B-9F4D59DE9E22}">
      <dgm:prSet/>
      <dgm:spPr/>
      <dgm:t>
        <a:bodyPr/>
        <a:lstStyle/>
        <a:p>
          <a:endParaRPr lang="en-US"/>
        </a:p>
      </dgm:t>
    </dgm:pt>
    <dgm:pt modelId="{3476C9CB-B646-4A0E-BB12-13CC74985FE2}" type="sibTrans" cxnId="{E0248589-541D-4B40-924B-9F4D59DE9E22}">
      <dgm:prSet/>
      <dgm:spPr/>
      <dgm:t>
        <a:bodyPr/>
        <a:lstStyle/>
        <a:p>
          <a:endParaRPr lang="en-US"/>
        </a:p>
      </dgm:t>
    </dgm:pt>
    <dgm:pt modelId="{8399803C-BF3E-4B01-9C9D-A4D1D7F3E9BF}">
      <dgm:prSet/>
      <dgm:spPr/>
      <dgm:t>
        <a:bodyPr/>
        <a:lstStyle/>
        <a:p>
          <a:r>
            <a:rPr lang="en-US"/>
            <a:t>MVP (front of SETA)</a:t>
          </a:r>
        </a:p>
      </dgm:t>
    </dgm:pt>
    <dgm:pt modelId="{75E71545-F79C-43EE-A482-912E988B494C}" type="parTrans" cxnId="{421E14F6-1D2D-44F5-9204-D1F6CE8E0E7C}">
      <dgm:prSet/>
      <dgm:spPr/>
      <dgm:t>
        <a:bodyPr/>
        <a:lstStyle/>
        <a:p>
          <a:endParaRPr lang="en-US"/>
        </a:p>
      </dgm:t>
    </dgm:pt>
    <dgm:pt modelId="{10396B16-CEEB-4B35-AA3B-560094CF25CD}" type="sibTrans" cxnId="{421E14F6-1D2D-44F5-9204-D1F6CE8E0E7C}">
      <dgm:prSet/>
      <dgm:spPr/>
      <dgm:t>
        <a:bodyPr/>
        <a:lstStyle/>
        <a:p>
          <a:endParaRPr lang="en-US"/>
        </a:p>
      </dgm:t>
    </dgm:pt>
    <dgm:pt modelId="{CD620DE6-B4D6-49E5-B094-3409A97CFA79}">
      <dgm:prSet/>
      <dgm:spPr/>
      <dgm:t>
        <a:bodyPr/>
        <a:lstStyle/>
        <a:p>
          <a:r>
            <a:rPr lang="en-US"/>
            <a:t>End of Sprint 6 (November 25)</a:t>
          </a:r>
        </a:p>
      </dgm:t>
    </dgm:pt>
    <dgm:pt modelId="{71FA69B6-D4AD-43D7-B602-C89A3BE5B640}" type="parTrans" cxnId="{90BEF283-A368-4B47-8B87-04D0F807B1AF}">
      <dgm:prSet/>
      <dgm:spPr/>
      <dgm:t>
        <a:bodyPr/>
        <a:lstStyle/>
        <a:p>
          <a:endParaRPr lang="en-US"/>
        </a:p>
      </dgm:t>
    </dgm:pt>
    <dgm:pt modelId="{C2EBE2B3-3FCB-42AC-BB4D-C13B0F96A5E1}" type="sibTrans" cxnId="{90BEF283-A368-4B47-8B87-04D0F807B1AF}">
      <dgm:prSet/>
      <dgm:spPr/>
      <dgm:t>
        <a:bodyPr/>
        <a:lstStyle/>
        <a:p>
          <a:endParaRPr lang="en-US"/>
        </a:p>
      </dgm:t>
    </dgm:pt>
    <dgm:pt modelId="{815D7704-1A9C-444F-9D4B-98B40B95FB73}">
      <dgm:prSet/>
      <dgm:spPr/>
      <dgm:t>
        <a:bodyPr/>
        <a:lstStyle/>
        <a:p>
          <a:r>
            <a:rPr lang="en-US"/>
            <a:t>Detect SETA</a:t>
          </a:r>
        </a:p>
      </dgm:t>
    </dgm:pt>
    <dgm:pt modelId="{0E22BB1C-447A-448D-9BC2-131357A12D2A}" type="parTrans" cxnId="{411B0DB5-7AFB-42C2-87FC-D38785C7DB2F}">
      <dgm:prSet/>
      <dgm:spPr/>
      <dgm:t>
        <a:bodyPr/>
        <a:lstStyle/>
        <a:p>
          <a:endParaRPr lang="en-US"/>
        </a:p>
      </dgm:t>
    </dgm:pt>
    <dgm:pt modelId="{7EFADAC3-754B-4E1A-89AA-0C17B2B8D185}" type="sibTrans" cxnId="{411B0DB5-7AFB-42C2-87FC-D38785C7DB2F}">
      <dgm:prSet/>
      <dgm:spPr/>
      <dgm:t>
        <a:bodyPr/>
        <a:lstStyle/>
        <a:p>
          <a:endParaRPr lang="en-US"/>
        </a:p>
      </dgm:t>
    </dgm:pt>
    <dgm:pt modelId="{7C95020F-CA25-437D-8F52-462B1B549B3B}">
      <dgm:prSet/>
      <dgm:spPr/>
      <dgm:t>
        <a:bodyPr/>
        <a:lstStyle/>
        <a:p>
          <a:r>
            <a:rPr lang="en-US"/>
            <a:t>End of Sprint 9</a:t>
          </a:r>
        </a:p>
      </dgm:t>
    </dgm:pt>
    <dgm:pt modelId="{A00124CF-12BA-40C0-B00F-D48B53A96693}" type="parTrans" cxnId="{1CB7AA1E-FD25-41DE-84F0-AE857A4C0EE9}">
      <dgm:prSet/>
      <dgm:spPr/>
      <dgm:t>
        <a:bodyPr/>
        <a:lstStyle/>
        <a:p>
          <a:endParaRPr lang="en-US"/>
        </a:p>
      </dgm:t>
    </dgm:pt>
    <dgm:pt modelId="{61DEE3D0-F6A4-4015-917B-5337E2FFD665}" type="sibTrans" cxnId="{1CB7AA1E-FD25-41DE-84F0-AE857A4C0EE9}">
      <dgm:prSet/>
      <dgm:spPr/>
      <dgm:t>
        <a:bodyPr/>
        <a:lstStyle/>
        <a:p>
          <a:endParaRPr lang="en-US"/>
        </a:p>
      </dgm:t>
    </dgm:pt>
    <dgm:pt modelId="{F0B47530-E252-4760-8A60-8F4C82F2186A}">
      <dgm:prSet/>
      <dgm:spPr/>
      <dgm:t>
        <a:bodyPr/>
        <a:lstStyle/>
        <a:p>
          <a:r>
            <a:rPr lang="en-US"/>
            <a:t>Fully detect Main Buildings (Non-Dorm)</a:t>
          </a:r>
        </a:p>
      </dgm:t>
    </dgm:pt>
    <dgm:pt modelId="{F3BA75A7-3261-4263-A60F-6C2C3E50BD85}" type="parTrans" cxnId="{20927277-4DA3-4173-BD54-2B55903D7758}">
      <dgm:prSet/>
      <dgm:spPr/>
      <dgm:t>
        <a:bodyPr/>
        <a:lstStyle/>
        <a:p>
          <a:endParaRPr lang="en-US"/>
        </a:p>
      </dgm:t>
    </dgm:pt>
    <dgm:pt modelId="{32F839F9-1359-4A15-A648-7807B1AD9706}" type="sibTrans" cxnId="{20927277-4DA3-4173-BD54-2B55903D7758}">
      <dgm:prSet/>
      <dgm:spPr/>
      <dgm:t>
        <a:bodyPr/>
        <a:lstStyle/>
        <a:p>
          <a:endParaRPr lang="en-US"/>
        </a:p>
      </dgm:t>
    </dgm:pt>
    <dgm:pt modelId="{910F749C-B714-473F-B539-8664678CBC54}">
      <dgm:prSet/>
      <dgm:spPr/>
      <dgm:t>
        <a:bodyPr/>
        <a:lstStyle/>
        <a:p>
          <a:r>
            <a:rPr lang="en-US"/>
            <a:t>Finished product</a:t>
          </a:r>
        </a:p>
      </dgm:t>
    </dgm:pt>
    <dgm:pt modelId="{1304F292-A50A-48E3-9708-49FBC5AAD555}" type="parTrans" cxnId="{861630BC-0502-4B1B-B8A9-10E49A1A3DBF}">
      <dgm:prSet/>
      <dgm:spPr/>
      <dgm:t>
        <a:bodyPr/>
        <a:lstStyle/>
        <a:p>
          <a:endParaRPr lang="en-US"/>
        </a:p>
      </dgm:t>
    </dgm:pt>
    <dgm:pt modelId="{6719CD25-F879-4C47-A51D-E212A8074AA6}" type="sibTrans" cxnId="{861630BC-0502-4B1B-B8A9-10E49A1A3DBF}">
      <dgm:prSet/>
      <dgm:spPr/>
      <dgm:t>
        <a:bodyPr/>
        <a:lstStyle/>
        <a:p>
          <a:endParaRPr lang="en-US"/>
        </a:p>
      </dgm:t>
    </dgm:pt>
    <dgm:pt modelId="{ED9241E9-515F-4B4F-A63A-0570DDF9A5DF}" type="pres">
      <dgm:prSet presAssocID="{3B0242EC-5712-42A5-90BA-B4B0FF3B11DB}" presName="Name0" presStyleCnt="0">
        <dgm:presLayoutVars>
          <dgm:dir/>
          <dgm:animLvl val="lvl"/>
          <dgm:resizeHandles val="exact"/>
        </dgm:presLayoutVars>
      </dgm:prSet>
      <dgm:spPr/>
    </dgm:pt>
    <dgm:pt modelId="{536CF713-416A-CC4D-AC57-EF5E5055B378}" type="pres">
      <dgm:prSet presAssocID="{A614F66C-F312-47ED-9AAE-F54922002B5E}" presName="composite" presStyleCnt="0"/>
      <dgm:spPr/>
    </dgm:pt>
    <dgm:pt modelId="{EB452F10-2ED0-F547-B27A-16EE27563989}" type="pres">
      <dgm:prSet presAssocID="{A614F66C-F312-47ED-9AAE-F54922002B5E}" presName="parTx" presStyleLbl="alignNode1" presStyleIdx="0" presStyleCnt="4">
        <dgm:presLayoutVars>
          <dgm:chMax val="0"/>
          <dgm:chPref val="0"/>
        </dgm:presLayoutVars>
      </dgm:prSet>
      <dgm:spPr/>
    </dgm:pt>
    <dgm:pt modelId="{38481B16-51DC-244F-A0E9-EF78FCC945E2}" type="pres">
      <dgm:prSet presAssocID="{A614F66C-F312-47ED-9AAE-F54922002B5E}" presName="desTx" presStyleLbl="alignAccFollowNode1" presStyleIdx="0" presStyleCnt="4">
        <dgm:presLayoutVars/>
      </dgm:prSet>
      <dgm:spPr/>
    </dgm:pt>
    <dgm:pt modelId="{3BB639BE-2DCB-D147-92B9-EA9755D19EA7}" type="pres">
      <dgm:prSet presAssocID="{BBAC5F7D-8686-4D7A-A7A0-DC5FA33C91E3}" presName="space" presStyleCnt="0"/>
      <dgm:spPr/>
    </dgm:pt>
    <dgm:pt modelId="{11F1CBD2-80E7-C745-BD8A-C90507F0A44C}" type="pres">
      <dgm:prSet presAssocID="{5E42F2E2-9FE9-49D9-A7EB-6455B44A9680}" presName="composite" presStyleCnt="0"/>
      <dgm:spPr/>
    </dgm:pt>
    <dgm:pt modelId="{8403B38B-F191-FD46-9C20-DDD3BBA7AA87}" type="pres">
      <dgm:prSet presAssocID="{5E42F2E2-9FE9-49D9-A7EB-6455B44A9680}" presName="parTx" presStyleLbl="alignNode1" presStyleIdx="1" presStyleCnt="4">
        <dgm:presLayoutVars>
          <dgm:chMax val="0"/>
          <dgm:chPref val="0"/>
        </dgm:presLayoutVars>
      </dgm:prSet>
      <dgm:spPr/>
    </dgm:pt>
    <dgm:pt modelId="{2D8FEEDB-1C00-AE49-855F-94E33707BCD5}" type="pres">
      <dgm:prSet presAssocID="{5E42F2E2-9FE9-49D9-A7EB-6455B44A9680}" presName="desTx" presStyleLbl="alignAccFollowNode1" presStyleIdx="1" presStyleCnt="4">
        <dgm:presLayoutVars/>
      </dgm:prSet>
      <dgm:spPr/>
    </dgm:pt>
    <dgm:pt modelId="{167CB3D4-6185-8047-AA9E-92554EFA24CB}" type="pres">
      <dgm:prSet presAssocID="{3476C9CB-B646-4A0E-BB12-13CC74985FE2}" presName="space" presStyleCnt="0"/>
      <dgm:spPr/>
    </dgm:pt>
    <dgm:pt modelId="{C9898883-614B-6D49-BA77-E6203635D174}" type="pres">
      <dgm:prSet presAssocID="{CD620DE6-B4D6-49E5-B094-3409A97CFA79}" presName="composite" presStyleCnt="0"/>
      <dgm:spPr/>
    </dgm:pt>
    <dgm:pt modelId="{28583A52-1B74-B04A-8932-B7D373A8AB54}" type="pres">
      <dgm:prSet presAssocID="{CD620DE6-B4D6-49E5-B094-3409A97CFA79}" presName="parTx" presStyleLbl="alignNode1" presStyleIdx="2" presStyleCnt="4">
        <dgm:presLayoutVars>
          <dgm:chMax val="0"/>
          <dgm:chPref val="0"/>
        </dgm:presLayoutVars>
      </dgm:prSet>
      <dgm:spPr/>
    </dgm:pt>
    <dgm:pt modelId="{43A7B866-841F-D84D-83F2-587BE7C0C273}" type="pres">
      <dgm:prSet presAssocID="{CD620DE6-B4D6-49E5-B094-3409A97CFA79}" presName="desTx" presStyleLbl="alignAccFollowNode1" presStyleIdx="2" presStyleCnt="4">
        <dgm:presLayoutVars/>
      </dgm:prSet>
      <dgm:spPr/>
    </dgm:pt>
    <dgm:pt modelId="{541F4BC8-BB88-E54A-A74B-C9C89C5319E5}" type="pres">
      <dgm:prSet presAssocID="{C2EBE2B3-3FCB-42AC-BB4D-C13B0F96A5E1}" presName="space" presStyleCnt="0"/>
      <dgm:spPr/>
    </dgm:pt>
    <dgm:pt modelId="{C090F26F-6ED5-1545-9908-870D14A88EFC}" type="pres">
      <dgm:prSet presAssocID="{7C95020F-CA25-437D-8F52-462B1B549B3B}" presName="composite" presStyleCnt="0"/>
      <dgm:spPr/>
    </dgm:pt>
    <dgm:pt modelId="{ABF13B29-C780-B343-AC8A-DBEBD9947D70}" type="pres">
      <dgm:prSet presAssocID="{7C95020F-CA25-437D-8F52-462B1B549B3B}" presName="parTx" presStyleLbl="alignNode1" presStyleIdx="3" presStyleCnt="4">
        <dgm:presLayoutVars>
          <dgm:chMax val="0"/>
          <dgm:chPref val="0"/>
        </dgm:presLayoutVars>
      </dgm:prSet>
      <dgm:spPr/>
    </dgm:pt>
    <dgm:pt modelId="{9B2F3C94-3450-E64E-A354-1A2460598ED8}" type="pres">
      <dgm:prSet presAssocID="{7C95020F-CA25-437D-8F52-462B1B549B3B}" presName="desTx" presStyleLbl="alignAccFollowNode1" presStyleIdx="3" presStyleCnt="4">
        <dgm:presLayoutVars/>
      </dgm:prSet>
      <dgm:spPr/>
    </dgm:pt>
  </dgm:ptLst>
  <dgm:cxnLst>
    <dgm:cxn modelId="{2F26C209-3B13-6344-A399-CEE12B515140}" type="presOf" srcId="{815D7704-1A9C-444F-9D4B-98B40B95FB73}" destId="{43A7B866-841F-D84D-83F2-587BE7C0C273}" srcOrd="0" destOrd="0" presId="urn:microsoft.com/office/officeart/2016/7/layout/HorizontalActionList"/>
    <dgm:cxn modelId="{A24F610E-6EAF-6D4A-998D-82D7B449B4D4}" type="presOf" srcId="{910F749C-B714-473F-B539-8664678CBC54}" destId="{9B2F3C94-3450-E64E-A354-1A2460598ED8}" srcOrd="0" destOrd="1" presId="urn:microsoft.com/office/officeart/2016/7/layout/HorizontalActionList"/>
    <dgm:cxn modelId="{84835B14-71C6-8740-872B-B298D64DB487}" type="presOf" srcId="{5E42F2E2-9FE9-49D9-A7EB-6455B44A9680}" destId="{8403B38B-F191-FD46-9C20-DDD3BBA7AA87}" srcOrd="0" destOrd="0" presId="urn:microsoft.com/office/officeart/2016/7/layout/HorizontalActionList"/>
    <dgm:cxn modelId="{1CB7AA1E-FD25-41DE-84F0-AE857A4C0EE9}" srcId="{3B0242EC-5712-42A5-90BA-B4B0FF3B11DB}" destId="{7C95020F-CA25-437D-8F52-462B1B549B3B}" srcOrd="3" destOrd="0" parTransId="{A00124CF-12BA-40C0-B00F-D48B53A96693}" sibTransId="{61DEE3D0-F6A4-4015-917B-5337E2FFD665}"/>
    <dgm:cxn modelId="{348A7543-41DE-5D40-BB9E-2BFDA7B43DDC}" type="presOf" srcId="{A614F66C-F312-47ED-9AAE-F54922002B5E}" destId="{EB452F10-2ED0-F547-B27A-16EE27563989}" srcOrd="0" destOrd="0" presId="urn:microsoft.com/office/officeart/2016/7/layout/HorizontalActionList"/>
    <dgm:cxn modelId="{5CE8C067-488E-4BC2-9E89-A59012A709DF}" srcId="{C8649FD5-FD91-43CF-B5CA-B01FFA655A8F}" destId="{1A0A1AD1-2A98-4CA3-A32F-0F5D12B90122}" srcOrd="0" destOrd="0" parTransId="{259C68F3-BAEF-4A62-8F5A-5A4C195B25B3}" sibTransId="{268932FD-8054-4342-9BC4-E66E70E79C75}"/>
    <dgm:cxn modelId="{86F26950-ABF5-4C3D-8260-FBBC601D0079}" srcId="{A614F66C-F312-47ED-9AAE-F54922002B5E}" destId="{C8649FD5-FD91-43CF-B5CA-B01FFA655A8F}" srcOrd="0" destOrd="0" parTransId="{87D29796-B253-41D9-9CE7-5991039DB735}" sibTransId="{7CFD5150-1F4A-4DF9-BEA7-07862588D1A0}"/>
    <dgm:cxn modelId="{20927277-4DA3-4173-BD54-2B55903D7758}" srcId="{7C95020F-CA25-437D-8F52-462B1B549B3B}" destId="{F0B47530-E252-4760-8A60-8F4C82F2186A}" srcOrd="0" destOrd="0" parTransId="{F3BA75A7-3261-4263-A60F-6C2C3E50BD85}" sibTransId="{32F839F9-1359-4A15-A648-7807B1AD9706}"/>
    <dgm:cxn modelId="{90BEF283-A368-4B47-8B87-04D0F807B1AF}" srcId="{3B0242EC-5712-42A5-90BA-B4B0FF3B11DB}" destId="{CD620DE6-B4D6-49E5-B094-3409A97CFA79}" srcOrd="2" destOrd="0" parTransId="{71FA69B6-D4AD-43D7-B602-C89A3BE5B640}" sibTransId="{C2EBE2B3-3FCB-42AC-BB4D-C13B0F96A5E1}"/>
    <dgm:cxn modelId="{7C47CB85-F753-9141-8B6B-F98308A8B13D}" type="presOf" srcId="{F0B47530-E252-4760-8A60-8F4C82F2186A}" destId="{9B2F3C94-3450-E64E-A354-1A2460598ED8}" srcOrd="0" destOrd="0" presId="urn:microsoft.com/office/officeart/2016/7/layout/HorizontalActionList"/>
    <dgm:cxn modelId="{E0248589-541D-4B40-924B-9F4D59DE9E22}" srcId="{3B0242EC-5712-42A5-90BA-B4B0FF3B11DB}" destId="{5E42F2E2-9FE9-49D9-A7EB-6455B44A9680}" srcOrd="1" destOrd="0" parTransId="{B43A806A-3F85-4DF4-A411-61C4DA103961}" sibTransId="{3476C9CB-B646-4A0E-BB12-13CC74985FE2}"/>
    <dgm:cxn modelId="{17A0B28D-741F-9244-A5B1-427399240167}" type="presOf" srcId="{7C95020F-CA25-437D-8F52-462B1B549B3B}" destId="{ABF13B29-C780-B343-AC8A-DBEBD9947D70}" srcOrd="0" destOrd="0" presId="urn:microsoft.com/office/officeart/2016/7/layout/HorizontalActionList"/>
    <dgm:cxn modelId="{99DD359E-44F1-4A4A-9333-DABCE0FD4FDD}" type="presOf" srcId="{CD620DE6-B4D6-49E5-B094-3409A97CFA79}" destId="{28583A52-1B74-B04A-8932-B7D373A8AB54}" srcOrd="0" destOrd="0" presId="urn:microsoft.com/office/officeart/2016/7/layout/HorizontalActionList"/>
    <dgm:cxn modelId="{411B0DB5-7AFB-42C2-87FC-D38785C7DB2F}" srcId="{CD620DE6-B4D6-49E5-B094-3409A97CFA79}" destId="{815D7704-1A9C-444F-9D4B-98B40B95FB73}" srcOrd="0" destOrd="0" parTransId="{0E22BB1C-447A-448D-9BC2-131357A12D2A}" sibTransId="{7EFADAC3-754B-4E1A-89AA-0C17B2B8D185}"/>
    <dgm:cxn modelId="{861630BC-0502-4B1B-B8A9-10E49A1A3DBF}" srcId="{F0B47530-E252-4760-8A60-8F4C82F2186A}" destId="{910F749C-B714-473F-B539-8664678CBC54}" srcOrd="0" destOrd="0" parTransId="{1304F292-A50A-48E3-9708-49FBC5AAD555}" sibTransId="{6719CD25-F879-4C47-A51D-E212A8074AA6}"/>
    <dgm:cxn modelId="{A57791C2-4F4A-9B44-86AF-3B47AD128F2A}" type="presOf" srcId="{3B0242EC-5712-42A5-90BA-B4B0FF3B11DB}" destId="{ED9241E9-515F-4B4F-A63A-0570DDF9A5DF}" srcOrd="0" destOrd="0" presId="urn:microsoft.com/office/officeart/2016/7/layout/HorizontalActionList"/>
    <dgm:cxn modelId="{79FA3FC6-11FF-2140-B8B2-91382EEDA1BC}" type="presOf" srcId="{C8649FD5-FD91-43CF-B5CA-B01FFA655A8F}" destId="{38481B16-51DC-244F-A0E9-EF78FCC945E2}" srcOrd="0" destOrd="0" presId="urn:microsoft.com/office/officeart/2016/7/layout/HorizontalActionList"/>
    <dgm:cxn modelId="{F8A0D6DC-C8D9-4392-BFF8-A445D9B6A01F}" srcId="{3B0242EC-5712-42A5-90BA-B4B0FF3B11DB}" destId="{A614F66C-F312-47ED-9AAE-F54922002B5E}" srcOrd="0" destOrd="0" parTransId="{03EBAFB9-46AC-42F4-989E-0B8677421F6E}" sibTransId="{BBAC5F7D-8686-4D7A-A7A0-DC5FA33C91E3}"/>
    <dgm:cxn modelId="{77F264DE-CCF7-D24F-9818-9F56F73D4ECC}" type="presOf" srcId="{1A0A1AD1-2A98-4CA3-A32F-0F5D12B90122}" destId="{38481B16-51DC-244F-A0E9-EF78FCC945E2}" srcOrd="0" destOrd="1" presId="urn:microsoft.com/office/officeart/2016/7/layout/HorizontalActionList"/>
    <dgm:cxn modelId="{421E14F6-1D2D-44F5-9204-D1F6CE8E0E7C}" srcId="{5E42F2E2-9FE9-49D9-A7EB-6455B44A9680}" destId="{8399803C-BF3E-4B01-9C9D-A4D1D7F3E9BF}" srcOrd="0" destOrd="0" parTransId="{75E71545-F79C-43EE-A482-912E988B494C}" sibTransId="{10396B16-CEEB-4B35-AA3B-560094CF25CD}"/>
    <dgm:cxn modelId="{22DFBBFD-235B-EE43-8DB3-410BD1DC640D}" type="presOf" srcId="{8399803C-BF3E-4B01-9C9D-A4D1D7F3E9BF}" destId="{2D8FEEDB-1C00-AE49-855F-94E33707BCD5}" srcOrd="0" destOrd="0" presId="urn:microsoft.com/office/officeart/2016/7/layout/HorizontalActionList"/>
    <dgm:cxn modelId="{A43530F3-05D3-EA48-9827-BF43678D4045}" type="presParOf" srcId="{ED9241E9-515F-4B4F-A63A-0570DDF9A5DF}" destId="{536CF713-416A-CC4D-AC57-EF5E5055B378}" srcOrd="0" destOrd="0" presId="urn:microsoft.com/office/officeart/2016/7/layout/HorizontalActionList"/>
    <dgm:cxn modelId="{817729CA-D6A1-BF4A-A6C2-E16F1C83EEB0}" type="presParOf" srcId="{536CF713-416A-CC4D-AC57-EF5E5055B378}" destId="{EB452F10-2ED0-F547-B27A-16EE27563989}" srcOrd="0" destOrd="0" presId="urn:microsoft.com/office/officeart/2016/7/layout/HorizontalActionList"/>
    <dgm:cxn modelId="{3E2118C9-6036-7B45-8BBA-C766C0D7136F}" type="presParOf" srcId="{536CF713-416A-CC4D-AC57-EF5E5055B378}" destId="{38481B16-51DC-244F-A0E9-EF78FCC945E2}" srcOrd="1" destOrd="0" presId="urn:microsoft.com/office/officeart/2016/7/layout/HorizontalActionList"/>
    <dgm:cxn modelId="{F8A76270-373F-AD4F-9915-A5E2280EB991}" type="presParOf" srcId="{ED9241E9-515F-4B4F-A63A-0570DDF9A5DF}" destId="{3BB639BE-2DCB-D147-92B9-EA9755D19EA7}" srcOrd="1" destOrd="0" presId="urn:microsoft.com/office/officeart/2016/7/layout/HorizontalActionList"/>
    <dgm:cxn modelId="{B9F5B64A-35E9-CA40-B7EF-AAA193C83AA5}" type="presParOf" srcId="{ED9241E9-515F-4B4F-A63A-0570DDF9A5DF}" destId="{11F1CBD2-80E7-C745-BD8A-C90507F0A44C}" srcOrd="2" destOrd="0" presId="urn:microsoft.com/office/officeart/2016/7/layout/HorizontalActionList"/>
    <dgm:cxn modelId="{B16B5ECB-9596-9A45-B82C-15A1F8C3C61C}" type="presParOf" srcId="{11F1CBD2-80E7-C745-BD8A-C90507F0A44C}" destId="{8403B38B-F191-FD46-9C20-DDD3BBA7AA87}" srcOrd="0" destOrd="0" presId="urn:microsoft.com/office/officeart/2016/7/layout/HorizontalActionList"/>
    <dgm:cxn modelId="{04876D85-9DB9-F847-BA27-4DB61D409873}" type="presParOf" srcId="{11F1CBD2-80E7-C745-BD8A-C90507F0A44C}" destId="{2D8FEEDB-1C00-AE49-855F-94E33707BCD5}" srcOrd="1" destOrd="0" presId="urn:microsoft.com/office/officeart/2016/7/layout/HorizontalActionList"/>
    <dgm:cxn modelId="{FB1019B6-605C-D04E-B2C8-4CBF6317C805}" type="presParOf" srcId="{ED9241E9-515F-4B4F-A63A-0570DDF9A5DF}" destId="{167CB3D4-6185-8047-AA9E-92554EFA24CB}" srcOrd="3" destOrd="0" presId="urn:microsoft.com/office/officeart/2016/7/layout/HorizontalActionList"/>
    <dgm:cxn modelId="{590A76B3-2DBA-F141-95F6-6E94EB88FBEA}" type="presParOf" srcId="{ED9241E9-515F-4B4F-A63A-0570DDF9A5DF}" destId="{C9898883-614B-6D49-BA77-E6203635D174}" srcOrd="4" destOrd="0" presId="urn:microsoft.com/office/officeart/2016/7/layout/HorizontalActionList"/>
    <dgm:cxn modelId="{AD76B500-47E5-1C47-ADF0-CF8FCF36028E}" type="presParOf" srcId="{C9898883-614B-6D49-BA77-E6203635D174}" destId="{28583A52-1B74-B04A-8932-B7D373A8AB54}" srcOrd="0" destOrd="0" presId="urn:microsoft.com/office/officeart/2016/7/layout/HorizontalActionList"/>
    <dgm:cxn modelId="{03687A10-E326-7544-AB43-41AAE9CF1AB7}" type="presParOf" srcId="{C9898883-614B-6D49-BA77-E6203635D174}" destId="{43A7B866-841F-D84D-83F2-587BE7C0C273}" srcOrd="1" destOrd="0" presId="urn:microsoft.com/office/officeart/2016/7/layout/HorizontalActionList"/>
    <dgm:cxn modelId="{21F3C8FE-D4F8-564B-BDD5-58FFB663C926}" type="presParOf" srcId="{ED9241E9-515F-4B4F-A63A-0570DDF9A5DF}" destId="{541F4BC8-BB88-E54A-A74B-C9C89C5319E5}" srcOrd="5" destOrd="0" presId="urn:microsoft.com/office/officeart/2016/7/layout/HorizontalActionList"/>
    <dgm:cxn modelId="{A4D0AAA2-34C6-9746-B409-C06E397E149D}" type="presParOf" srcId="{ED9241E9-515F-4B4F-A63A-0570DDF9A5DF}" destId="{C090F26F-6ED5-1545-9908-870D14A88EFC}" srcOrd="6" destOrd="0" presId="urn:microsoft.com/office/officeart/2016/7/layout/HorizontalActionList"/>
    <dgm:cxn modelId="{55102854-35DD-FD4A-BA86-502F8DB56784}" type="presParOf" srcId="{C090F26F-6ED5-1545-9908-870D14A88EFC}" destId="{ABF13B29-C780-B343-AC8A-DBEBD9947D70}" srcOrd="0" destOrd="0" presId="urn:microsoft.com/office/officeart/2016/7/layout/HorizontalActionList"/>
    <dgm:cxn modelId="{38B5F2B7-B208-BB4E-84EA-F8CFB2DEB8CA}" type="presParOf" srcId="{C090F26F-6ED5-1545-9908-870D14A88EFC}" destId="{9B2F3C94-3450-E64E-A354-1A2460598ED8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52F10-2ED0-F547-B27A-16EE27563989}">
      <dsp:nvSpPr>
        <dsp:cNvPr id="0" name=""/>
        <dsp:cNvSpPr/>
      </dsp:nvSpPr>
      <dsp:spPr>
        <a:xfrm>
          <a:off x="12542" y="848360"/>
          <a:ext cx="2264768" cy="6794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967" tIns="178967" rIns="178967" bIns="17896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End of Sprint 1 (October 15)</a:t>
          </a:r>
        </a:p>
      </dsp:txBody>
      <dsp:txXfrm>
        <a:off x="12542" y="848360"/>
        <a:ext cx="2264768" cy="679430"/>
      </dsp:txXfrm>
    </dsp:sp>
    <dsp:sp modelId="{38481B16-51DC-244F-A0E9-EF78FCC945E2}">
      <dsp:nvSpPr>
        <dsp:cNvPr id="0" name=""/>
        <dsp:cNvSpPr/>
      </dsp:nvSpPr>
      <dsp:spPr>
        <a:xfrm>
          <a:off x="12542" y="1527790"/>
          <a:ext cx="2264768" cy="186564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709" tIns="223709" rIns="223709" bIns="22370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Understanding of tools</a:t>
          </a:r>
        </a:p>
      </dsp:txBody>
      <dsp:txXfrm>
        <a:off x="12542" y="1527790"/>
        <a:ext cx="2264768" cy="1865649"/>
      </dsp:txXfrm>
    </dsp:sp>
    <dsp:sp modelId="{8403B38B-F191-FD46-9C20-DDD3BBA7AA87}">
      <dsp:nvSpPr>
        <dsp:cNvPr id="0" name=""/>
        <dsp:cNvSpPr/>
      </dsp:nvSpPr>
      <dsp:spPr>
        <a:xfrm>
          <a:off x="2385099" y="848360"/>
          <a:ext cx="2264768" cy="6794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967" tIns="178967" rIns="178967" bIns="17896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End of Sprint 4 (November 11)</a:t>
          </a:r>
        </a:p>
      </dsp:txBody>
      <dsp:txXfrm>
        <a:off x="2385099" y="848360"/>
        <a:ext cx="2264768" cy="679430"/>
      </dsp:txXfrm>
    </dsp:sp>
    <dsp:sp modelId="{2D8FEEDB-1C00-AE49-855F-94E33707BCD5}">
      <dsp:nvSpPr>
        <dsp:cNvPr id="0" name=""/>
        <dsp:cNvSpPr/>
      </dsp:nvSpPr>
      <dsp:spPr>
        <a:xfrm>
          <a:off x="2385099" y="1527790"/>
          <a:ext cx="2264768" cy="186564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709" tIns="223709" rIns="223709" bIns="22370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MVP (front of SETA)</a:t>
          </a:r>
        </a:p>
      </dsp:txBody>
      <dsp:txXfrm>
        <a:off x="2385099" y="1527790"/>
        <a:ext cx="2264768" cy="1865649"/>
      </dsp:txXfrm>
    </dsp:sp>
    <dsp:sp modelId="{28583A52-1B74-B04A-8932-B7D373A8AB54}">
      <dsp:nvSpPr>
        <dsp:cNvPr id="0" name=""/>
        <dsp:cNvSpPr/>
      </dsp:nvSpPr>
      <dsp:spPr>
        <a:xfrm>
          <a:off x="4757657" y="848360"/>
          <a:ext cx="2264768" cy="6794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967" tIns="178967" rIns="178967" bIns="17896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End of Sprint 6 (November 25)</a:t>
          </a:r>
        </a:p>
      </dsp:txBody>
      <dsp:txXfrm>
        <a:off x="4757657" y="848360"/>
        <a:ext cx="2264768" cy="679430"/>
      </dsp:txXfrm>
    </dsp:sp>
    <dsp:sp modelId="{43A7B866-841F-D84D-83F2-587BE7C0C273}">
      <dsp:nvSpPr>
        <dsp:cNvPr id="0" name=""/>
        <dsp:cNvSpPr/>
      </dsp:nvSpPr>
      <dsp:spPr>
        <a:xfrm>
          <a:off x="4757657" y="1527790"/>
          <a:ext cx="2264768" cy="186564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709" tIns="223709" rIns="223709" bIns="22370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Detect SETA</a:t>
          </a:r>
        </a:p>
      </dsp:txBody>
      <dsp:txXfrm>
        <a:off x="4757657" y="1527790"/>
        <a:ext cx="2264768" cy="1865649"/>
      </dsp:txXfrm>
    </dsp:sp>
    <dsp:sp modelId="{ABF13B29-C780-B343-AC8A-DBEBD9947D70}">
      <dsp:nvSpPr>
        <dsp:cNvPr id="0" name=""/>
        <dsp:cNvSpPr/>
      </dsp:nvSpPr>
      <dsp:spPr>
        <a:xfrm>
          <a:off x="7130214" y="848360"/>
          <a:ext cx="2264768" cy="6794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967" tIns="178967" rIns="178967" bIns="17896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End of Sprint 9</a:t>
          </a:r>
        </a:p>
      </dsp:txBody>
      <dsp:txXfrm>
        <a:off x="7130214" y="848360"/>
        <a:ext cx="2264768" cy="679430"/>
      </dsp:txXfrm>
    </dsp:sp>
    <dsp:sp modelId="{9B2F3C94-3450-E64E-A354-1A2460598ED8}">
      <dsp:nvSpPr>
        <dsp:cNvPr id="0" name=""/>
        <dsp:cNvSpPr/>
      </dsp:nvSpPr>
      <dsp:spPr>
        <a:xfrm>
          <a:off x="7130214" y="1527790"/>
          <a:ext cx="2264768" cy="186564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709" tIns="223709" rIns="223709" bIns="22370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Fully detect Main Buildings (Non-Dorm)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Finished product</a:t>
          </a:r>
        </a:p>
      </dsp:txBody>
      <dsp:txXfrm>
        <a:off x="7130214" y="1527790"/>
        <a:ext cx="2264768" cy="1865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78A6-9219-36F2-2E03-82FE0AA41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F93C7-3023-61F9-FB17-EFA78E657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9BA2F-D29A-5325-7A1F-BE6AF2E7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A75F-18E1-1E48-AA3E-A78D7D4E6AB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11172-FBE2-6318-166A-FA72A55D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9E422-A0A2-9CD8-B950-B81EEA75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BB21-B63C-0548-853D-2956D5A0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3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0D21-AD33-99E2-57BB-2CD61CA1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9D41E-745E-44A9-A0E4-07856BEF7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70E85-78A4-708B-7AC1-95DE4B4A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A75F-18E1-1E48-AA3E-A78D7D4E6AB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A7FAA-CBA4-4235-8ED1-528A4CE5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9D63-7CBB-71F2-9164-AEEEC9AF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BB21-B63C-0548-853D-2956D5A0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6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46177-5022-B966-842D-24BB2D3B2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AF5B1-C736-E30B-3BD6-0BA0F32D7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28A8-A934-B25E-E222-6C4D3668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A75F-18E1-1E48-AA3E-A78D7D4E6AB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B838E-15A1-9F06-21AC-6E7EE191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69CCF-6FF3-510D-92E7-95A524F0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BB21-B63C-0548-853D-2956D5A0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5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2A44-BE43-13E4-C6F7-6AB1C960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3C06A-1E43-0ABA-99B5-86F818FF1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32EB2-0C8C-3687-BF13-19639C3F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A75F-18E1-1E48-AA3E-A78D7D4E6AB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9A687-381B-8EE4-13A3-DD24C862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2E2FD-1E2A-5FA7-25BD-26C131DB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BB21-B63C-0548-853D-2956D5A0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BD98-5200-88E0-FFEB-8A9C7B6A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052AC-3FBE-4100-29ED-00E7EC302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54A1A-C47D-2330-1E15-B29FA5AC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A75F-18E1-1E48-AA3E-A78D7D4E6AB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08FBF-54E3-DD66-0FF8-5CAA1BAD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76917-7D49-E314-7F17-DD609AF7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BB21-B63C-0548-853D-2956D5A0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0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1C8E-F96D-25ED-8347-3AC1A99A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7D8D-E545-5C0E-E84D-2FD406A6B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6C77C-DAAF-304E-28AB-956D3DD79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31170-CCEA-926F-1E94-8C7BCABD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A75F-18E1-1E48-AA3E-A78D7D4E6AB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DAF7C-E0D2-81C2-8DB7-BBEC0347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1C052-1C06-1626-D88F-FFF949E5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BB21-B63C-0548-853D-2956D5A0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5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2935-3DAB-57FC-13E1-4C710D6C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5EB87-714D-E0D7-09CF-4B95F29B3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58207-23E8-BCDD-13B6-7C52E3156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4D854-798D-18A3-129A-ADD7874A5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E8D7D-3969-1F86-BC3D-93DA9FEAF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099F0-358C-15AE-0989-2DECD188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A75F-18E1-1E48-AA3E-A78D7D4E6AB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A1AED-CE50-A7B7-10E6-DAC0F960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D6CF3-2491-1767-DC8B-192790E3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BB21-B63C-0548-853D-2956D5A0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5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1FEA-4497-4077-D6BD-6F90F7F3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20988-A580-595C-640E-C28F5298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A75F-18E1-1E48-AA3E-A78D7D4E6AB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90A5D-D210-D88B-A8B0-A8EE29BE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967C3-AB4C-E67C-F250-021C842E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BB21-B63C-0548-853D-2956D5A0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5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AFFDF-A6FB-678C-4BA9-9ABBD01B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A75F-18E1-1E48-AA3E-A78D7D4E6AB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4769C-F746-8394-02E6-118A5DEC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7C40B-C9CE-7565-A8F1-9CA8FE17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BB21-B63C-0548-853D-2956D5A0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5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040F-AF1E-EA54-36DF-7AF97D39E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E3F14-9EDA-760E-1A27-65329E12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4BA6F-EC57-1110-C1CD-232F7E7F9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C306A-3157-9D0F-C8A5-4A67CFEB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A75F-18E1-1E48-AA3E-A78D7D4E6AB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D841C-2955-DF32-A973-04655D35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3EF50-F572-E3E1-C91E-9169AC38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BB21-B63C-0548-853D-2956D5A0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8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02AA-FD7B-A70B-023C-4D3EBD22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E6C93-4877-475C-8825-41554AEEF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89EE5-46CF-0926-598A-7A5A4EEB0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5A95C-60EC-5F48-4128-FCC3B0F4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A75F-18E1-1E48-AA3E-A78D7D4E6AB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06173-F9D7-5D1A-CBF0-F75B2B03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92E3E-4DCF-6609-9D59-BE374FE7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BB21-B63C-0548-853D-2956D5A0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0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57DC3-7313-E978-D48E-136CF881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B75B7-F790-9978-155D-CFFDA178B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86007-57FA-D4D1-3E5C-89438D26D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32A75F-18E1-1E48-AA3E-A78D7D4E6AB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532AC-A8F4-73C9-67D6-281EEF9A9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D68C-E49A-827B-B585-099C66844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92BB21-B63C-0548-853D-2956D5A0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2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insmes.com/2018/07/workplace-collaboration-tool-company-monday-com-raises-50m.html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78DDAA-A047-40C7-88AC-9D6651426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SNAR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B9A70-F4E9-547E-63BC-DBF67627A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Jace, Thomas, Nick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CS:360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0DDC-3B59-4657-51EE-255BA2AD7E34}"/>
              </a:ext>
            </a:extLst>
          </p:cNvPr>
          <p:cNvSpPr txBox="1"/>
          <p:nvPr/>
        </p:nvSpPr>
        <p:spPr>
          <a:xfrm>
            <a:off x="835024" y="4706147"/>
            <a:ext cx="4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Discord Channel: The Backlog Bashers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3CBEB-1D87-1D9D-D424-B02B9245A78F}"/>
              </a:ext>
            </a:extLst>
          </p:cNvPr>
          <p:cNvSpPr txBox="1"/>
          <p:nvPr/>
        </p:nvSpPr>
        <p:spPr>
          <a:xfrm>
            <a:off x="835024" y="3286779"/>
            <a:ext cx="371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The Backlog </a:t>
            </a:r>
            <a:r>
              <a:rPr lang="en-US" sz="2800">
                <a:solidFill>
                  <a:schemeClr val="bg1"/>
                </a:solidFill>
              </a:rPr>
              <a:t>Bashers</a:t>
            </a:r>
          </a:p>
        </p:txBody>
      </p:sp>
    </p:spTree>
    <p:extLst>
      <p:ext uri="{BB962C8B-B14F-4D97-AF65-F5344CB8AC3E}">
        <p14:creationId xmlns:p14="http://schemas.microsoft.com/office/powerpoint/2010/main" val="1557463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76B09-950B-00DE-AEB7-6BB56FB9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Success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68A38-0DB0-D5F2-CE9C-5F9EEE5B26E5}"/>
              </a:ext>
            </a:extLst>
          </p:cNvPr>
          <p:cNvSpPr txBox="1"/>
          <p:nvPr/>
        </p:nvSpPr>
        <p:spPr>
          <a:xfrm>
            <a:off x="5222081" y="1641752"/>
            <a:ext cx="5260975" cy="39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Can it correctly identify various buildings around campus.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Can it display information when it detects a building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Can it detect a building in under a second.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2002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92667-C914-FB3E-7877-9BAD461C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Challenges / Risks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2FDAD30-D75C-82F6-5ED5-F020BB2C6030}"/>
              </a:ext>
            </a:extLst>
          </p:cNvPr>
          <p:cNvSpPr txBox="1"/>
          <p:nvPr/>
        </p:nvSpPr>
        <p:spPr>
          <a:xfrm>
            <a:off x="6096000" y="1108061"/>
            <a:ext cx="5008901" cy="4571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We are new to the tools and software we are using.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78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007A6-450F-F6BF-2067-6D442788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 &amp; Concerns</a:t>
            </a: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4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036" name="Group 1035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040" name="Freeform: Shape 1039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1" name="Freeform: Shape 1040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6" name="Group 1045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038" name="Freeform: Shape 1037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7" name="Freeform: Shape 1046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F71C01-26AF-E6E5-3B47-555BA6D2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4000"/>
              <a:t>The</a:t>
            </a:r>
            <a:br>
              <a:rPr lang="en-US" sz="4000"/>
            </a:br>
            <a:r>
              <a:rPr lang="en-US" sz="4000"/>
              <a:t>Backlog Bashers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277BB-4348-0020-78CE-CA7F68B61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tx1">
                    <a:alpha val="80000"/>
                  </a:schemeClr>
                </a:solidFill>
              </a:rPr>
              <a:t>Scrum Master</a:t>
            </a:r>
          </a:p>
          <a:p>
            <a:pPr lvl="1"/>
            <a:r>
              <a:rPr lang="en-US" sz="2200">
                <a:solidFill>
                  <a:schemeClr val="tx1">
                    <a:alpha val="80000"/>
                  </a:schemeClr>
                </a:solidFill>
              </a:rPr>
              <a:t>Jace</a:t>
            </a: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</a:rPr>
              <a:t>Scrum Team</a:t>
            </a:r>
          </a:p>
          <a:p>
            <a:pPr lvl="1"/>
            <a:r>
              <a:rPr lang="en-US" sz="2200">
                <a:solidFill>
                  <a:schemeClr val="tx1">
                    <a:alpha val="80000"/>
                  </a:schemeClr>
                </a:solidFill>
              </a:rPr>
              <a:t>Front End</a:t>
            </a:r>
          </a:p>
          <a:p>
            <a:pPr lvl="2"/>
            <a:r>
              <a:rPr lang="en-US" sz="2200">
                <a:solidFill>
                  <a:schemeClr val="tx1">
                    <a:alpha val="80000"/>
                  </a:schemeClr>
                </a:solidFill>
              </a:rPr>
              <a:t>Nick</a:t>
            </a:r>
          </a:p>
          <a:p>
            <a:pPr lvl="2"/>
            <a:r>
              <a:rPr lang="en-US" sz="2200">
                <a:solidFill>
                  <a:schemeClr val="tx1">
                    <a:alpha val="80000"/>
                  </a:schemeClr>
                </a:solidFill>
              </a:rPr>
              <a:t>Thomas</a:t>
            </a:r>
          </a:p>
          <a:p>
            <a:pPr lvl="1"/>
            <a:r>
              <a:rPr lang="en-US" sz="2200">
                <a:solidFill>
                  <a:schemeClr val="tx1">
                    <a:alpha val="80000"/>
                  </a:schemeClr>
                </a:solidFill>
              </a:rPr>
              <a:t>Back End</a:t>
            </a:r>
          </a:p>
          <a:p>
            <a:pPr lvl="2"/>
            <a:r>
              <a:rPr lang="en-US" sz="2200">
                <a:solidFill>
                  <a:schemeClr val="tx1">
                    <a:alpha val="80000"/>
                  </a:schemeClr>
                </a:solidFill>
              </a:rPr>
              <a:t>Nick</a:t>
            </a:r>
          </a:p>
          <a:p>
            <a:pPr lvl="2"/>
            <a:r>
              <a:rPr lang="en-US" sz="2200">
                <a:solidFill>
                  <a:schemeClr val="tx1">
                    <a:alpha val="80000"/>
                  </a:schemeClr>
                </a:solidFill>
              </a:rPr>
              <a:t>Thomas</a:t>
            </a:r>
          </a:p>
          <a:p>
            <a:pPr lvl="2"/>
            <a:r>
              <a:rPr lang="en-US" sz="2200">
                <a:solidFill>
                  <a:schemeClr val="tx1">
                    <a:alpha val="80000"/>
                  </a:schemeClr>
                </a:solidFill>
              </a:rPr>
              <a:t>Jace</a:t>
            </a:r>
          </a:p>
          <a:p>
            <a:pPr lvl="2"/>
            <a:endParaRPr lang="en-US" sz="22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CDD074-883E-D253-DED8-CFE2C0C6B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784779" y="-2"/>
            <a:ext cx="349862" cy="31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166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35FA909-3F24-448C-A8BC-7CF77F62F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2D810-9A25-3447-774D-E2288D78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1911-3C61-B977-F34D-40E69C81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6140449" cy="28622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>
                <a:solidFill>
                  <a:schemeClr val="bg1">
                    <a:alpha val="80000"/>
                  </a:schemeClr>
                </a:solidFill>
              </a:rPr>
              <a:t>Augmented reality map for android.</a:t>
            </a:r>
            <a:br>
              <a:rPr lang="en-US" sz="1300">
                <a:solidFill>
                  <a:schemeClr val="bg1">
                    <a:alpha val="80000"/>
                  </a:schemeClr>
                </a:solidFill>
              </a:rPr>
            </a:br>
            <a:r>
              <a:rPr lang="en-US" sz="1300">
                <a:solidFill>
                  <a:schemeClr val="bg1">
                    <a:alpha val="80000"/>
                  </a:schemeClr>
                </a:solidFill>
              </a:rPr>
              <a:t> - Outside of buildings.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300">
                <a:solidFill>
                  <a:schemeClr val="bg1">
                    <a:alpha val="80000"/>
                  </a:schemeClr>
                </a:solidFill>
              </a:rPr>
              <a:t>If time, inside as well.</a:t>
            </a:r>
          </a:p>
          <a:p>
            <a:r>
              <a:rPr lang="en-US" sz="1300">
                <a:solidFill>
                  <a:schemeClr val="bg1">
                    <a:alpha val="80000"/>
                  </a:schemeClr>
                </a:solidFill>
              </a:rPr>
              <a:t>How we thought of it:</a:t>
            </a:r>
          </a:p>
          <a:p>
            <a:pPr lvl="1"/>
            <a:r>
              <a:rPr lang="en-US" sz="1300">
                <a:solidFill>
                  <a:schemeClr val="bg1">
                    <a:alpha val="80000"/>
                  </a:schemeClr>
                </a:solidFill>
              </a:rPr>
              <a:t>We thought of making an AR project </a:t>
            </a:r>
          </a:p>
          <a:p>
            <a:pPr lvl="1"/>
            <a:r>
              <a:rPr lang="en-US" sz="1300">
                <a:solidFill>
                  <a:schemeClr val="bg1">
                    <a:alpha val="80000"/>
                  </a:schemeClr>
                </a:solidFill>
              </a:rPr>
              <a:t>Initial thoughts</a:t>
            </a:r>
          </a:p>
          <a:p>
            <a:pPr lvl="2"/>
            <a:r>
              <a:rPr lang="en-US" sz="1300">
                <a:solidFill>
                  <a:schemeClr val="bg1">
                    <a:alpha val="80000"/>
                  </a:schemeClr>
                </a:solidFill>
              </a:rPr>
              <a:t>Pokémon photo mode</a:t>
            </a:r>
          </a:p>
          <a:p>
            <a:pPr lvl="2"/>
            <a:r>
              <a:rPr lang="en-US" sz="1300">
                <a:solidFill>
                  <a:schemeClr val="bg1">
                    <a:alpha val="80000"/>
                  </a:schemeClr>
                </a:solidFill>
              </a:rPr>
              <a:t>Art around campus</a:t>
            </a:r>
          </a:p>
          <a:p>
            <a:pPr lvl="2"/>
            <a:r>
              <a:rPr lang="en-US" sz="1300">
                <a:solidFill>
                  <a:schemeClr val="bg1">
                    <a:alpha val="80000"/>
                  </a:schemeClr>
                </a:solidFill>
              </a:rPr>
              <a:t>Tour of campus</a:t>
            </a:r>
          </a:p>
          <a:p>
            <a:r>
              <a:rPr lang="en-US" sz="1300">
                <a:solidFill>
                  <a:schemeClr val="bg1">
                    <a:alpha val="80000"/>
                  </a:schemeClr>
                </a:solidFill>
              </a:rPr>
              <a:t>Display names of buildings and some facts about them.</a:t>
            </a:r>
          </a:p>
          <a:p>
            <a:r>
              <a:rPr lang="en-US" sz="1300">
                <a:solidFill>
                  <a:schemeClr val="bg1">
                    <a:alpha val="80000"/>
                  </a:schemeClr>
                </a:solidFill>
              </a:rPr>
              <a:t>No directions.</a:t>
            </a:r>
          </a:p>
          <a:p>
            <a:endParaRPr lang="en-US" sz="13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Picture 4" descr="Person pointing on a map">
            <a:extLst>
              <a:ext uri="{FF2B5EF4-FFF2-40B4-BE49-F238E27FC236}">
                <a16:creationId xmlns:a16="http://schemas.microsoft.com/office/drawing/2014/main" id="{89EE713E-DBC7-EFB3-9C18-813588AF81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051" r="33721" b="-2"/>
          <a:stretch/>
        </p:blipFill>
        <p:spPr>
          <a:xfrm>
            <a:off x="7668829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B60959F-9B69-4520-A16E-EA6BECC7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D5A6E8-CD1B-4796-ABD1-A6F27F6C0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7E12F56-F4EE-4535-8677-C11996E24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259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7F94C-A40E-6B7B-EFDA-663D1E1F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Problem Statement and Solution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09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AE20C7FE-69B0-10D3-8FF0-485071E5A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Navigating through the campus for new and current students is often challenging especially when they have to be somewhere for a commitment, leading to delays and confusion.</a:t>
            </a:r>
          </a:p>
          <a:p>
            <a:r>
              <a:rPr lang="en-US" sz="2400">
                <a:solidFill>
                  <a:schemeClr val="bg1"/>
                </a:solidFill>
              </a:rPr>
              <a:t>We introduce "SNAR," an android application which includes detailed information for the main buildings of campus from outside using AR.</a:t>
            </a:r>
          </a:p>
        </p:txBody>
      </p:sp>
    </p:spTree>
    <p:extLst>
      <p:ext uri="{BB962C8B-B14F-4D97-AF65-F5344CB8AC3E}">
        <p14:creationId xmlns:p14="http://schemas.microsoft.com/office/powerpoint/2010/main" val="41225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36797-8DFD-C4AF-F316-5FE4BE7AC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Audience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D9B7F-83B0-1ADE-F560-037E29931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New SNHU-dents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Some budlings do not have any information around them</a:t>
            </a:r>
          </a:p>
          <a:p>
            <a:r>
              <a:rPr lang="en-US" sz="2000">
                <a:solidFill>
                  <a:schemeClr val="bg1"/>
                </a:solidFill>
              </a:rPr>
              <a:t>Adjunct faculty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Not much experience with campus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0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826B-99ED-88D2-5EF9-47391A6F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>
            <a:normAutofit/>
          </a:bodyPr>
          <a:lstStyle/>
          <a:p>
            <a:r>
              <a:rPr lang="en-US" sz="360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64585-A18B-E31D-4822-1631A859A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92" y="1941362"/>
            <a:ext cx="4492454" cy="26627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/>
              <a:t>Android Studio for development.</a:t>
            </a:r>
          </a:p>
          <a:p>
            <a:r>
              <a:rPr lang="en-US" sz="1400"/>
              <a:t>Google AR</a:t>
            </a:r>
          </a:p>
          <a:p>
            <a:r>
              <a:rPr lang="en-US" sz="1400"/>
              <a:t>Language:</a:t>
            </a:r>
          </a:p>
          <a:p>
            <a:pPr lvl="1"/>
            <a:r>
              <a:rPr lang="en-US" sz="1400"/>
              <a:t>Kotlin</a:t>
            </a:r>
          </a:p>
          <a:p>
            <a:pPr lvl="1"/>
            <a:r>
              <a:rPr lang="en-US" sz="1400"/>
              <a:t>XML</a:t>
            </a:r>
          </a:p>
          <a:p>
            <a:pPr marL="457200" lvl="1" indent="0">
              <a:buNone/>
            </a:pPr>
            <a:endParaRPr lang="en-US" sz="1400"/>
          </a:p>
          <a:p>
            <a:r>
              <a:rPr lang="en-US" sz="1400"/>
              <a:t>Communication: Discord</a:t>
            </a:r>
          </a:p>
          <a:p>
            <a:r>
              <a:rPr lang="en-US" sz="1400"/>
              <a:t>Version Control: GitHub</a:t>
            </a:r>
          </a:p>
          <a:p>
            <a:r>
              <a:rPr lang="en-US" sz="1400"/>
              <a:t>Project Management: </a:t>
            </a:r>
            <a:r>
              <a:rPr lang="en-US" sz="1400" err="1"/>
              <a:t>Monday.com</a:t>
            </a:r>
            <a:endParaRPr lang="en-US" sz="1400"/>
          </a:p>
        </p:txBody>
      </p:sp>
      <p:sp>
        <p:nvSpPr>
          <p:cNvPr id="2067" name="Oval 2066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B8AD66C7-0989-E894-B41F-147A298229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6658" b="4"/>
          <a:stretch/>
        </p:blipFill>
        <p:spPr>
          <a:xfrm>
            <a:off x="571420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2068" name="Freeform: Shape 2056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9" name="Oval 2068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Download Kotlin Logo in SVG Vector or ...">
            <a:extLst>
              <a:ext uri="{FF2B5EF4-FFF2-40B4-BE49-F238E27FC236}">
                <a16:creationId xmlns:a16="http://schemas.microsoft.com/office/drawing/2014/main" id="{181C0B52-B936-EBC6-0486-FC49B1029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5" r="21149" b="-1"/>
          <a:stretch/>
        </p:blipFill>
        <p:spPr bwMode="auto">
          <a:xfrm>
            <a:off x="5886020" y="2715337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logo of a cat&#10;&#10;Description automatically generated">
            <a:extLst>
              <a:ext uri="{FF2B5EF4-FFF2-40B4-BE49-F238E27FC236}">
                <a16:creationId xmlns:a16="http://schemas.microsoft.com/office/drawing/2014/main" id="{F72ADB5B-41D4-ED95-723E-6D2AB10698B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3" b="13261"/>
          <a:stretch/>
        </p:blipFill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2070" name="Freeform: Shape 2060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4EEAACC9-3036-48A5-E62F-7B63CF1792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23743" r="1" b="23387"/>
          <a:stretch/>
        </p:blipFill>
        <p:spPr>
          <a:xfrm>
            <a:off x="1818614" y="4769536"/>
            <a:ext cx="3950208" cy="2088462"/>
          </a:xfrm>
          <a:custGeom>
            <a:avLst/>
            <a:gdLst/>
            <a:ahLst/>
            <a:cxnLst/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</p:spPr>
      </p:pic>
      <p:sp>
        <p:nvSpPr>
          <p:cNvPr id="2071" name="Freeform: Shape 2062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blue circle with a white logo&#10;&#10;Description automatically generated">
            <a:extLst>
              <a:ext uri="{FF2B5EF4-FFF2-40B4-BE49-F238E27FC236}">
                <a16:creationId xmlns:a16="http://schemas.microsoft.com/office/drawing/2014/main" id="{7264971E-5DE4-DC82-6745-4AC6940A2A1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7197" r="1" b="7037"/>
          <a:stretch/>
        </p:blipFill>
        <p:spPr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49569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8F8C5-37A2-DEE6-602B-DFD86F23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Feature Prioritization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59016-E0C1-1F3E-55A0-89AB59A3C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MoSCoW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Must have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Should Have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Could Have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Won’t Have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6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E60E6-A5AC-6076-0806-EFD84955C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308"/>
            <a:ext cx="5499970" cy="1021424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chemeClr val="bg1"/>
                </a:solidFill>
              </a:rPr>
              <a:t>Milestones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1440584"/>
            <a:ext cx="62119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B93AD1-2E63-1CBC-3747-0413AE2F6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122719"/>
              </p:ext>
            </p:extLst>
          </p:nvPr>
        </p:nvGraphicFramePr>
        <p:xfrm>
          <a:off x="1392238" y="1682750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903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DD28A3-C125-3E8E-5E8C-7232480B8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stories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6D232-8DCB-284C-26BA-E5A54AE9018B}"/>
              </a:ext>
            </a:extLst>
          </p:cNvPr>
          <p:cNvSpPr txBox="1"/>
          <p:nvPr/>
        </p:nvSpPr>
        <p:spPr>
          <a:xfrm>
            <a:off x="6099175" y="1311088"/>
            <a:ext cx="5276850" cy="432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As a user I want to be able to... Via my phone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See locations around SNHU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See information about locations, i.e. what is in the green center?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See facts about buildings or areas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32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SNAR</vt:lpstr>
      <vt:lpstr>The Backlog Bashers</vt:lpstr>
      <vt:lpstr>Project idea</vt:lpstr>
      <vt:lpstr>Problem Statement and Solution</vt:lpstr>
      <vt:lpstr>Audience</vt:lpstr>
      <vt:lpstr>Tools</vt:lpstr>
      <vt:lpstr>Feature Prioritization</vt:lpstr>
      <vt:lpstr>Milestones</vt:lpstr>
      <vt:lpstr>User stories</vt:lpstr>
      <vt:lpstr>Success metrics</vt:lpstr>
      <vt:lpstr>Challenges / Risks</vt:lpstr>
      <vt:lpstr>Questions &amp; Concerns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Gallaher, Thomas</dc:creator>
  <cp:revision>1</cp:revision>
  <dcterms:created xsi:type="dcterms:W3CDTF">2024-09-17T18:16:10Z</dcterms:created>
  <dcterms:modified xsi:type="dcterms:W3CDTF">2024-10-10T12:57:24Z</dcterms:modified>
</cp:coreProperties>
</file>