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4"/>
    <p:restoredTop sz="96176"/>
  </p:normalViewPr>
  <p:slideViewPr>
    <p:cSldViewPr snapToGrid="0">
      <p:cViewPr varScale="1">
        <p:scale>
          <a:sx n="118" d="100"/>
          <a:sy n="118" d="100"/>
        </p:scale>
        <p:origin x="8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olt" userId="d89bd5ff47ebf7c5" providerId="LiveId" clId="{4E222322-17C9-3847-B24A-B443C0E849D0}"/>
    <pc:docChg chg="custSel modSld">
      <pc:chgData name="Thomas Stolt" userId="d89bd5ff47ebf7c5" providerId="LiveId" clId="{4E222322-17C9-3847-B24A-B443C0E849D0}" dt="2023-12-27T11:04:35.686" v="62" actId="1036"/>
      <pc:docMkLst>
        <pc:docMk/>
      </pc:docMkLst>
      <pc:sldChg chg="delSp modSp mod">
        <pc:chgData name="Thomas Stolt" userId="d89bd5ff47ebf7c5" providerId="LiveId" clId="{4E222322-17C9-3847-B24A-B443C0E849D0}" dt="2023-12-27T11:04:35.686" v="62" actId="1036"/>
        <pc:sldMkLst>
          <pc:docMk/>
          <pc:sldMk cId="588767186" sldId="256"/>
        </pc:sldMkLst>
        <pc:spChg chg="mod">
          <ac:chgData name="Thomas Stolt" userId="d89bd5ff47ebf7c5" providerId="LiveId" clId="{4E222322-17C9-3847-B24A-B443C0E849D0}" dt="2023-12-27T11:04:29.618" v="39" actId="14100"/>
          <ac:spMkLst>
            <pc:docMk/>
            <pc:sldMk cId="588767186" sldId="256"/>
            <ac:spMk id="23" creationId="{4990D812-21F1-4ED0-B1C4-1611E2A18E94}"/>
          </ac:spMkLst>
        </pc:spChg>
        <pc:spChg chg="del mod">
          <ac:chgData name="Thomas Stolt" userId="d89bd5ff47ebf7c5" providerId="LiveId" clId="{4E222322-17C9-3847-B24A-B443C0E849D0}" dt="2023-12-27T11:03:54.882" v="13" actId="478"/>
          <ac:spMkLst>
            <pc:docMk/>
            <pc:sldMk cId="588767186" sldId="256"/>
            <ac:spMk id="24" creationId="{6DFC86C8-E372-EDD5-B598-E49B52332063}"/>
          </ac:spMkLst>
        </pc:spChg>
        <pc:spChg chg="mod">
          <ac:chgData name="Thomas Stolt" userId="d89bd5ff47ebf7c5" providerId="LiveId" clId="{4E222322-17C9-3847-B24A-B443C0E849D0}" dt="2023-12-27T11:04:35.686" v="62" actId="1036"/>
          <ac:spMkLst>
            <pc:docMk/>
            <pc:sldMk cId="588767186" sldId="256"/>
            <ac:spMk id="27" creationId="{04B3B152-AD13-1DC6-4DED-DF4BB5A923F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D10D14-2E03-718C-2D9E-2AFA799A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243B55-811F-4D77-6680-7E3D0B2BB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C8E8F2-1B85-D890-A529-8345EDDEE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3CCDE-B709-7F5B-F869-D47C61556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1A9A6D-6BEB-4201-B67F-FC03A14F8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54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55E392-6407-6406-735D-6EA7625F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855976-810B-59BD-9CD2-174D76614B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288F53-6FCC-6065-25F5-F0D7A61B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2CD244-98D9-78B2-8577-89F6E8D8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ECA3C8-9EC5-92CE-D03E-7A056D15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1472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47C0911-2DB7-92A1-F720-B6B98950E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1EC4FF-06DF-1363-32BE-07F67780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DC1702-094C-BA18-4184-A261E1C6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B184D-D11A-64B4-A819-C187B978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C683A6-75AF-FB3C-F876-D0A714302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985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A8775-A526-D3B4-24CB-2A7C5E110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836143-F95E-1435-48D2-EFDBF9F1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899983-5ADE-315C-E409-723A6ABA9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AACD97-44CF-C399-0E62-17FEEEC0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6B707D-1AD9-2C0B-8FB0-9939D5CB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64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45976-E50D-7B58-7BFF-BD388C76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262EC2-847D-5CC1-F91C-28DB02CB6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43FAD2-495D-EDD3-0551-F6A09CC7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3B088E-DD34-35CF-D76F-E37BF80EF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738898-D775-61C1-F3C8-0A99DCAE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877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1DFC6-9E7A-A39B-DF0C-F9429A2D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B7316D-A0C3-14AA-046E-2F30BE8283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5E905FC-1AC1-1D48-A6B6-42AF68310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BA08CA-113A-392C-2E22-2CE47C3B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80EE5A-68A3-C5A6-08E8-0D62DBDC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8341DA5-14B0-936F-EE9E-A32F85184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661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461B03-4EE6-9EAB-BAC8-58F87ABA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F39DD4A-5A89-CAEF-8413-436BCA8BE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B7E08F-5A17-53D6-C18C-DF61D8F713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FF9A6C-F130-1849-7093-C27EF8903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1478C17-BEE6-2568-CCCD-4B0190324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54DE0B-59C1-4305-A51A-64B9C681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670CB4-8BE3-83B9-FE46-02C49AC3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D4EC958-7A29-3D1E-E76F-D8402888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808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2323EE-29DC-747D-8C03-B024C5B03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B04987-A6F3-85CB-CCE5-9FB103D5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E540AF-3D0F-7E23-BEB5-9CE81DE42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1AC4055-3143-0E49-665A-77C87C4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105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92D9AFE-B36A-489E-5B54-70E07B2C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045F17-C9BC-2952-6C48-E1CCF5030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0A420-CFF7-60F8-2110-76E35A43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920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23CD6-BFD6-DE97-58D2-51517474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E3A397-313D-96F5-D4D4-4401AC12B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B9D324-D489-EDF5-3455-1A8CF7E20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C84E89-35D5-C014-A0A9-ED9A8391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C0ACD5-A2C9-225B-697C-989A4CE1A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651775-46BC-ED3F-319A-672414A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137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2D5A7-860E-046D-870B-5A289425B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0A73D6-10EE-F3C8-6A60-C3DA2F2101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C9CC8B-5156-E59D-03E8-4FA566193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9269E3-2B61-13CD-BBF3-38867E77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7A4EDD-6169-0884-17A9-584BE8B26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ADCA8E-C01F-8822-0F84-2DF9C22E1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9694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AC9D595-D489-1E78-8806-38C61D8C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0B006C-F234-5597-A4BF-A8006D85B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9BE8A1B-2E2D-136E-BEC2-6209973C0C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68C6-E3E1-6342-8C42-7E14A771502B}" type="datetimeFigureOut">
              <a:rPr lang="de-DE" smtClean="0"/>
              <a:t>27.12.23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189183-FF48-19D1-551C-86A353C89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6491C-8DF8-5983-ED14-8E3FE039E8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1C671-2394-894C-87F9-731FC4A819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879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Synchronisierende Cloud Silhouette">
            <a:extLst>
              <a:ext uri="{FF2B5EF4-FFF2-40B4-BE49-F238E27FC236}">
                <a16:creationId xmlns:a16="http://schemas.microsoft.com/office/drawing/2014/main" id="{6AFD49C1-23B5-4846-96C7-386F51FF5D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389" y="27951"/>
            <a:ext cx="3462633" cy="680209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FCC08BB-3C1F-7E4F-F4CF-8C989B5F4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132430"/>
            <a:ext cx="1573993" cy="79963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99F69C8-D606-04EE-13D3-2A6C6AC7D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1016350"/>
            <a:ext cx="1573993" cy="79963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50E212-BB8F-9420-3A4A-7B75476030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1900270"/>
            <a:ext cx="1573993" cy="79963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69785555-62A0-2E30-A165-08E635C82D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2784190"/>
            <a:ext cx="1573993" cy="79963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D9976CB-9095-9FD3-20AE-0BE45885A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3668110"/>
            <a:ext cx="1573993" cy="79963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A90EC522-B89F-F4CA-A91A-F86CF01F6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5118538"/>
            <a:ext cx="1573993" cy="79963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B84B29D-0E2D-172E-40E6-3B521E33C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99" y="6002458"/>
            <a:ext cx="1573993" cy="799639"/>
          </a:xfrm>
          <a:prstGeom prst="rect">
            <a:avLst/>
          </a:prstGeom>
        </p:spPr>
      </p:pic>
      <p:sp>
        <p:nvSpPr>
          <p:cNvPr id="14" name="Pfeil nach rechts 13">
            <a:extLst>
              <a:ext uri="{FF2B5EF4-FFF2-40B4-BE49-F238E27FC236}">
                <a16:creationId xmlns:a16="http://schemas.microsoft.com/office/drawing/2014/main" id="{1545D0E2-8781-31B8-ADA1-13A40D17ECCF}"/>
              </a:ext>
            </a:extLst>
          </p:cNvPr>
          <p:cNvSpPr/>
          <p:nvPr/>
        </p:nvSpPr>
        <p:spPr>
          <a:xfrm>
            <a:off x="1674892" y="245316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6" name="Pfeil nach rechts 15">
            <a:extLst>
              <a:ext uri="{FF2B5EF4-FFF2-40B4-BE49-F238E27FC236}">
                <a16:creationId xmlns:a16="http://schemas.microsoft.com/office/drawing/2014/main" id="{89417379-61CB-DE0B-BB44-7659DB1C38C6}"/>
              </a:ext>
            </a:extLst>
          </p:cNvPr>
          <p:cNvSpPr/>
          <p:nvPr/>
        </p:nvSpPr>
        <p:spPr>
          <a:xfrm>
            <a:off x="1674892" y="1129236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7" name="Pfeil nach rechts 16">
            <a:extLst>
              <a:ext uri="{FF2B5EF4-FFF2-40B4-BE49-F238E27FC236}">
                <a16:creationId xmlns:a16="http://schemas.microsoft.com/office/drawing/2014/main" id="{FD83976A-23F3-59FC-D958-3D4AA6B9BDA9}"/>
              </a:ext>
            </a:extLst>
          </p:cNvPr>
          <p:cNvSpPr/>
          <p:nvPr/>
        </p:nvSpPr>
        <p:spPr>
          <a:xfrm>
            <a:off x="1674892" y="1971215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8" name="Pfeil nach rechts 17">
            <a:extLst>
              <a:ext uri="{FF2B5EF4-FFF2-40B4-BE49-F238E27FC236}">
                <a16:creationId xmlns:a16="http://schemas.microsoft.com/office/drawing/2014/main" id="{E257A5D5-DB2B-CA47-CEFD-DD6D503B2D9C}"/>
              </a:ext>
            </a:extLst>
          </p:cNvPr>
          <p:cNvSpPr/>
          <p:nvPr/>
        </p:nvSpPr>
        <p:spPr>
          <a:xfrm>
            <a:off x="1674892" y="2855135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19" name="Pfeil nach rechts 18">
            <a:extLst>
              <a:ext uri="{FF2B5EF4-FFF2-40B4-BE49-F238E27FC236}">
                <a16:creationId xmlns:a16="http://schemas.microsoft.com/office/drawing/2014/main" id="{D0FAB003-A551-3C2B-684C-694A7813831A}"/>
              </a:ext>
            </a:extLst>
          </p:cNvPr>
          <p:cNvSpPr/>
          <p:nvPr/>
        </p:nvSpPr>
        <p:spPr>
          <a:xfrm>
            <a:off x="1674892" y="5267785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0" name="Pfeil nach rechts 19">
            <a:extLst>
              <a:ext uri="{FF2B5EF4-FFF2-40B4-BE49-F238E27FC236}">
                <a16:creationId xmlns:a16="http://schemas.microsoft.com/office/drawing/2014/main" id="{AE3BB1D2-BD57-9CD1-E3F9-39469C4BA615}"/>
              </a:ext>
            </a:extLst>
          </p:cNvPr>
          <p:cNvSpPr/>
          <p:nvPr/>
        </p:nvSpPr>
        <p:spPr>
          <a:xfrm>
            <a:off x="1674892" y="6151705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1" name="Pfeil nach rechts 20">
            <a:extLst>
              <a:ext uri="{FF2B5EF4-FFF2-40B4-BE49-F238E27FC236}">
                <a16:creationId xmlns:a16="http://schemas.microsoft.com/office/drawing/2014/main" id="{8E342AD3-41A7-220E-57FA-F36EDAA7406D}"/>
              </a:ext>
            </a:extLst>
          </p:cNvPr>
          <p:cNvSpPr/>
          <p:nvPr/>
        </p:nvSpPr>
        <p:spPr>
          <a:xfrm>
            <a:off x="1674892" y="3817357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3" name="Magnetplattenspeicher 22">
            <a:extLst>
              <a:ext uri="{FF2B5EF4-FFF2-40B4-BE49-F238E27FC236}">
                <a16:creationId xmlns:a16="http://schemas.microsoft.com/office/drawing/2014/main" id="{4990D812-21F1-4ED0-B1C4-1611E2A18E94}"/>
              </a:ext>
            </a:extLst>
          </p:cNvPr>
          <p:cNvSpPr/>
          <p:nvPr/>
        </p:nvSpPr>
        <p:spPr>
          <a:xfrm>
            <a:off x="6646741" y="3102428"/>
            <a:ext cx="2402665" cy="1621972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i="1" dirty="0"/>
              <a:t>MQTT Broker Plugin</a:t>
            </a:r>
            <a:br>
              <a:rPr lang="de-DE" i="1" dirty="0"/>
            </a:br>
            <a:br>
              <a:rPr lang="de-DE" dirty="0"/>
            </a:br>
            <a:r>
              <a:rPr lang="de-DE" dirty="0" err="1"/>
              <a:t>ioBroker</a:t>
            </a:r>
            <a:endParaRPr lang="de-DE" dirty="0"/>
          </a:p>
        </p:txBody>
      </p:sp>
      <p:sp>
        <p:nvSpPr>
          <p:cNvPr id="25" name="Magnetplattenspeicher 24">
            <a:extLst>
              <a:ext uri="{FF2B5EF4-FFF2-40B4-BE49-F238E27FC236}">
                <a16:creationId xmlns:a16="http://schemas.microsoft.com/office/drawing/2014/main" id="{112CCA91-C306-A0CF-B80A-FAEC8C52949D}"/>
              </a:ext>
            </a:extLst>
          </p:cNvPr>
          <p:cNvSpPr/>
          <p:nvPr/>
        </p:nvSpPr>
        <p:spPr>
          <a:xfrm>
            <a:off x="6646738" y="2426413"/>
            <a:ext cx="2402665" cy="9133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InfluxDB</a:t>
            </a:r>
            <a:endParaRPr lang="de-DE" dirty="0"/>
          </a:p>
        </p:txBody>
      </p:sp>
      <p:sp>
        <p:nvSpPr>
          <p:cNvPr id="26" name="Magnetplattenspeicher 25">
            <a:extLst>
              <a:ext uri="{FF2B5EF4-FFF2-40B4-BE49-F238E27FC236}">
                <a16:creationId xmlns:a16="http://schemas.microsoft.com/office/drawing/2014/main" id="{F30B6720-FF59-4032-4FB6-9A6EA4FE3373}"/>
              </a:ext>
            </a:extLst>
          </p:cNvPr>
          <p:cNvSpPr/>
          <p:nvPr/>
        </p:nvSpPr>
        <p:spPr>
          <a:xfrm>
            <a:off x="6646736" y="1815989"/>
            <a:ext cx="2402665" cy="913349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Grafana</a:t>
            </a:r>
            <a:endParaRPr lang="de-DE" dirty="0"/>
          </a:p>
        </p:txBody>
      </p:sp>
      <p:sp>
        <p:nvSpPr>
          <p:cNvPr id="27" name="Pfeil nach rechts 26">
            <a:extLst>
              <a:ext uri="{FF2B5EF4-FFF2-40B4-BE49-F238E27FC236}">
                <a16:creationId xmlns:a16="http://schemas.microsoft.com/office/drawing/2014/main" id="{04B3B152-AD13-1DC6-4DED-DF4BB5A923F9}"/>
              </a:ext>
            </a:extLst>
          </p:cNvPr>
          <p:cNvSpPr/>
          <p:nvPr/>
        </p:nvSpPr>
        <p:spPr>
          <a:xfrm rot="16200000">
            <a:off x="6755366" y="5337557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MQTT</a:t>
            </a:r>
          </a:p>
        </p:txBody>
      </p:sp>
      <p:sp>
        <p:nvSpPr>
          <p:cNvPr id="28" name="Pfeil nach rechts 27">
            <a:extLst>
              <a:ext uri="{FF2B5EF4-FFF2-40B4-BE49-F238E27FC236}">
                <a16:creationId xmlns:a16="http://schemas.microsoft.com/office/drawing/2014/main" id="{9399FA0F-0F91-EBF9-C1AE-A9D0533A27B6}"/>
              </a:ext>
            </a:extLst>
          </p:cNvPr>
          <p:cNvSpPr/>
          <p:nvPr/>
        </p:nvSpPr>
        <p:spPr>
          <a:xfrm rot="16200000">
            <a:off x="5258850" y="2897076"/>
            <a:ext cx="2125192" cy="5738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8767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 User</dc:creator>
  <cp:lastModifiedBy>Microsoft Office User</cp:lastModifiedBy>
  <cp:revision>1</cp:revision>
  <dcterms:created xsi:type="dcterms:W3CDTF">2023-12-12T21:15:51Z</dcterms:created>
  <dcterms:modified xsi:type="dcterms:W3CDTF">2023-12-27T11:04:42Z</dcterms:modified>
</cp:coreProperties>
</file>