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64" r:id="rId4"/>
    <p:sldId id="263" r:id="rId5"/>
    <p:sldId id="265" r:id="rId6"/>
    <p:sldId id="266" r:id="rId7"/>
    <p:sldId id="262" r:id="rId8"/>
    <p:sldId id="267" r:id="rId9"/>
    <p:sldId id="260" r:id="rId10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48" autoAdjust="0"/>
  </p:normalViewPr>
  <p:slideViewPr>
    <p:cSldViewPr snapToGrid="0">
      <p:cViewPr varScale="1">
        <p:scale>
          <a:sx n="120" d="100"/>
          <a:sy n="120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esktop\GFN\Lernfeld_F4\JIKU%203\Hardwarekalkul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Gesamtkosten Anteilig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Tabelle1!$D$1</c:f>
              <c:strCache>
                <c:ptCount val="1"/>
                <c:pt idx="0">
                  <c:v>Preis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ED6-488B-97BE-82E193938D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ED6-488B-97BE-82E193938D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ED6-488B-97BE-82E193938D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ED6-488B-97BE-82E193938D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ED6-488B-97BE-82E193938D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ED6-488B-97BE-82E193938DB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ED6-488B-97BE-82E193938DB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ED6-488B-97BE-82E193938DB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ED6-488B-97BE-82E193938DB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ED6-488B-97BE-82E193938DB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ED6-488B-97BE-82E193938DB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ED6-488B-97BE-82E193938DB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8ED6-488B-97BE-82E193938DB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8ED6-488B-97BE-82E193938DB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8ED6-488B-97BE-82E193938DB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8ED6-488B-97BE-82E193938DB1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CEC0-4E33-B693-2A60AE4CD838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Tabelle1!$A$2:$A$18</c:f>
              <c:strCache>
                <c:ptCount val="17"/>
                <c:pt idx="0">
                  <c:v>Workstations</c:v>
                </c:pt>
                <c:pt idx="1">
                  <c:v>WiFi-Dongle</c:v>
                </c:pt>
                <c:pt idx="2">
                  <c:v>Monitore</c:v>
                </c:pt>
                <c:pt idx="3">
                  <c:v>Mäuse</c:v>
                </c:pt>
                <c:pt idx="4">
                  <c:v>Tastaturen</c:v>
                </c:pt>
                <c:pt idx="5">
                  <c:v>DisplayPort-Kabel</c:v>
                </c:pt>
                <c:pt idx="6">
                  <c:v>Headsets</c:v>
                </c:pt>
                <c:pt idx="7">
                  <c:v>Stromkabel</c:v>
                </c:pt>
                <c:pt idx="8">
                  <c:v>Drucker </c:v>
                </c:pt>
                <c:pt idx="9">
                  <c:v>Handscaner</c:v>
                </c:pt>
                <c:pt idx="10">
                  <c:v>Speditions-Tablets </c:v>
                </c:pt>
                <c:pt idx="11">
                  <c:v>Labeldrucker</c:v>
                </c:pt>
                <c:pt idx="12">
                  <c:v>Router</c:v>
                </c:pt>
                <c:pt idx="13">
                  <c:v>Außenantenne </c:v>
                </c:pt>
                <c:pt idx="14">
                  <c:v>Server</c:v>
                </c:pt>
                <c:pt idx="15">
                  <c:v>Sonstige Kosten</c:v>
                </c:pt>
                <c:pt idx="16">
                  <c:v>Personalksoten</c:v>
                </c:pt>
              </c:strCache>
            </c:strRef>
          </c:cat>
          <c:val>
            <c:numRef>
              <c:f>Tabelle1!$D$2:$D$18</c:f>
              <c:numCache>
                <c:formatCode>#,##0.00</c:formatCode>
                <c:ptCount val="17"/>
                <c:pt idx="0">
                  <c:v>21250</c:v>
                </c:pt>
                <c:pt idx="1">
                  <c:v>150</c:v>
                </c:pt>
                <c:pt idx="2">
                  <c:v>8500</c:v>
                </c:pt>
                <c:pt idx="3">
                  <c:v>750</c:v>
                </c:pt>
                <c:pt idx="4">
                  <c:v>1125</c:v>
                </c:pt>
                <c:pt idx="5">
                  <c:v>500</c:v>
                </c:pt>
                <c:pt idx="6">
                  <c:v>1200</c:v>
                </c:pt>
                <c:pt idx="7">
                  <c:v>750</c:v>
                </c:pt>
                <c:pt idx="8">
                  <c:v>7200</c:v>
                </c:pt>
                <c:pt idx="9">
                  <c:v>7200</c:v>
                </c:pt>
                <c:pt idx="10">
                  <c:v>8000</c:v>
                </c:pt>
                <c:pt idx="11">
                  <c:v>24500</c:v>
                </c:pt>
                <c:pt idx="12">
                  <c:v>4600</c:v>
                </c:pt>
                <c:pt idx="13">
                  <c:v>2400</c:v>
                </c:pt>
                <c:pt idx="14">
                  <c:v>4300</c:v>
                </c:pt>
                <c:pt idx="15">
                  <c:v>210</c:v>
                </c:pt>
                <c:pt idx="16">
                  <c:v>41040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8ED6-488B-97BE-82E193938DB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E4A892B8-4491-4731-BEF6-437E397DAB91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Nutzwertanalyse</a:t>
          </a:r>
        </a:p>
      </dgm:t>
    </dgm:pt>
    <dgm:pt modelId="{1DD16600-70E4-4337-A751-596EF394831B}" type="parTrans" cxnId="{98837D25-5C4B-426B-A894-523F64D5B456}">
      <dgm:prSet/>
      <dgm:spPr/>
      <dgm:t>
        <a:bodyPr/>
        <a:lstStyle/>
        <a:p>
          <a:endParaRPr lang="de-DE"/>
        </a:p>
      </dgm:t>
    </dgm:pt>
    <dgm:pt modelId="{9588F9E8-D95B-43DC-9F4D-CFEC6FF62583}" type="sibTrans" cxnId="{98837D25-5C4B-426B-A894-523F64D5B456}">
      <dgm:prSet/>
      <dgm:spPr/>
      <dgm:t>
        <a:bodyPr/>
        <a:lstStyle/>
        <a:p>
          <a:endParaRPr lang="de-DE"/>
        </a:p>
      </dgm:t>
    </dgm:pt>
    <dgm:pt modelId="{832F7748-714D-4BE2-A72C-318B79604FB5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Kostenplan</a:t>
          </a:r>
        </a:p>
      </dgm:t>
    </dgm:pt>
    <dgm:pt modelId="{729F534C-F5C3-42D3-80D3-8A466721F217}" type="parTrans" cxnId="{5900AB4B-3786-44A8-A1C1-C0278BD23D56}">
      <dgm:prSet/>
      <dgm:spPr/>
      <dgm:t>
        <a:bodyPr/>
        <a:lstStyle/>
        <a:p>
          <a:endParaRPr lang="de-DE"/>
        </a:p>
      </dgm:t>
    </dgm:pt>
    <dgm:pt modelId="{AA639DD2-2C64-46E1-9A94-1BCD8F873ED3}" type="sibTrans" cxnId="{5900AB4B-3786-44A8-A1C1-C0278BD23D56}">
      <dgm:prSet/>
      <dgm:spPr/>
      <dgm:t>
        <a:bodyPr/>
        <a:lstStyle/>
        <a:p>
          <a:endParaRPr lang="de-DE"/>
        </a:p>
      </dgm:t>
    </dgm:pt>
    <dgm:pt modelId="{51E7A9A6-2902-4DEB-9703-1BEFFFC8F8C6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Zeitplan</a:t>
          </a:r>
        </a:p>
      </dgm:t>
    </dgm:pt>
    <dgm:pt modelId="{174201A9-EF20-46E7-BD7A-5BE8D4097B65}" type="parTrans" cxnId="{CE2C2B1C-6867-4944-BE26-98F6718FE0DC}">
      <dgm:prSet/>
      <dgm:spPr/>
      <dgm:t>
        <a:bodyPr/>
        <a:lstStyle/>
        <a:p>
          <a:endParaRPr lang="de-DE"/>
        </a:p>
      </dgm:t>
    </dgm:pt>
    <dgm:pt modelId="{B03C9B1B-D471-4186-B770-A255038A1C2A}" type="sibTrans" cxnId="{CE2C2B1C-6867-4944-BE26-98F6718FE0DC}">
      <dgm:prSet/>
      <dgm:spPr/>
      <dgm:t>
        <a:bodyPr/>
        <a:lstStyle/>
        <a:p>
          <a:endParaRPr lang="de-DE"/>
        </a:p>
      </dgm:t>
    </dgm:pt>
    <dgm:pt modelId="{E192E698-ECE6-4700-8D02-74A993580D2B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Layout</a:t>
          </a:r>
        </a:p>
      </dgm:t>
    </dgm:pt>
    <dgm:pt modelId="{D198293B-8027-46DE-8C49-D045B892ACC5}" type="parTrans" cxnId="{79F9675E-8A69-4A04-AA20-EB90357F3F61}">
      <dgm:prSet/>
      <dgm:spPr/>
      <dgm:t>
        <a:bodyPr/>
        <a:lstStyle/>
        <a:p>
          <a:endParaRPr lang="de-DE"/>
        </a:p>
      </dgm:t>
    </dgm:pt>
    <dgm:pt modelId="{535F9979-9E8A-4E02-AF84-BD12C2851044}" type="sibTrans" cxnId="{79F9675E-8A69-4A04-AA20-EB90357F3F61}">
      <dgm:prSet/>
      <dgm:spPr/>
      <dgm:t>
        <a:bodyPr/>
        <a:lstStyle/>
        <a:p>
          <a:endParaRPr lang="de-DE"/>
        </a:p>
      </dgm:t>
    </dgm:pt>
    <dgm:pt modelId="{CF482945-26FB-436F-A2F7-2CC1D6825CE2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Sonstiges</a:t>
          </a:r>
        </a:p>
      </dgm:t>
    </dgm:pt>
    <dgm:pt modelId="{872FEBA9-5446-40A4-B086-E1A6CB910A29}" type="parTrans" cxnId="{C0AD11E0-D0B3-408A-A1AB-78F3FCADEF73}">
      <dgm:prSet/>
      <dgm:spPr/>
      <dgm:t>
        <a:bodyPr/>
        <a:lstStyle/>
        <a:p>
          <a:endParaRPr lang="de-DE"/>
        </a:p>
      </dgm:t>
    </dgm:pt>
    <dgm:pt modelId="{BC9C7CCE-DBBD-45FF-A257-16591DC83715}" type="sibTrans" cxnId="{C0AD11E0-D0B3-408A-A1AB-78F3FCADEF73}">
      <dgm:prSet/>
      <dgm:spPr/>
      <dgm:t>
        <a:bodyPr/>
        <a:lstStyle/>
        <a:p>
          <a:endParaRPr lang="de-DE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B38E2C6B-F743-4810-BF84-4D6B58B229DC}" type="pres">
      <dgm:prSet presAssocID="{E4A892B8-4491-4731-BEF6-437E397DAB91}" presName="compNode" presStyleCnt="0"/>
      <dgm:spPr/>
    </dgm:pt>
    <dgm:pt modelId="{6C62303E-5A98-4D28-BFE6-C8F2E157BEF4}" type="pres">
      <dgm:prSet presAssocID="{E4A892B8-4491-4731-BEF6-437E397DAB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 Silhouette"/>
        </a:ext>
      </dgm:extLst>
    </dgm:pt>
    <dgm:pt modelId="{24225A0F-1BE0-484A-8ABF-F63E777DFE84}" type="pres">
      <dgm:prSet presAssocID="{E4A892B8-4491-4731-BEF6-437E397DAB91}" presName="spaceRect" presStyleCnt="0"/>
      <dgm:spPr/>
    </dgm:pt>
    <dgm:pt modelId="{E4A93298-EB68-4E5A-9790-503EF509D946}" type="pres">
      <dgm:prSet presAssocID="{E4A892B8-4491-4731-BEF6-437E397DAB91}" presName="textRect" presStyleLbl="revTx" presStyleIdx="0" presStyleCnt="5">
        <dgm:presLayoutVars>
          <dgm:chMax val="1"/>
          <dgm:chPref val="1"/>
        </dgm:presLayoutVars>
      </dgm:prSet>
      <dgm:spPr/>
    </dgm:pt>
    <dgm:pt modelId="{C5B26E5E-C993-4740-86F9-398217A5D304}" type="pres">
      <dgm:prSet presAssocID="{9588F9E8-D95B-43DC-9F4D-CFEC6FF62583}" presName="sibTrans" presStyleCnt="0"/>
      <dgm:spPr/>
    </dgm:pt>
    <dgm:pt modelId="{8F609C5A-5DA0-4A5D-B36B-89770F84E908}" type="pres">
      <dgm:prSet presAssocID="{832F7748-714D-4BE2-A72C-318B79604FB5}" presName="compNode" presStyleCnt="0"/>
      <dgm:spPr/>
    </dgm:pt>
    <dgm:pt modelId="{86342546-A101-4B8E-A81F-BF17BC7C0D31}" type="pres">
      <dgm:prSet presAssocID="{832F7748-714D-4BE2-A72C-318B79604FB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ünzen Silhouette"/>
        </a:ext>
      </dgm:extLst>
    </dgm:pt>
    <dgm:pt modelId="{EDA03632-C38F-4592-B63B-670AFCAC5496}" type="pres">
      <dgm:prSet presAssocID="{832F7748-714D-4BE2-A72C-318B79604FB5}" presName="spaceRect" presStyleCnt="0"/>
      <dgm:spPr/>
    </dgm:pt>
    <dgm:pt modelId="{DAACAFA7-A861-4A87-8825-54611EE27B49}" type="pres">
      <dgm:prSet presAssocID="{832F7748-714D-4BE2-A72C-318B79604FB5}" presName="textRect" presStyleLbl="revTx" presStyleIdx="1" presStyleCnt="5">
        <dgm:presLayoutVars>
          <dgm:chMax val="1"/>
          <dgm:chPref val="1"/>
        </dgm:presLayoutVars>
      </dgm:prSet>
      <dgm:spPr/>
    </dgm:pt>
    <dgm:pt modelId="{19F41B2B-3D08-467E-9B74-514E5E59EF36}" type="pres">
      <dgm:prSet presAssocID="{AA639DD2-2C64-46E1-9A94-1BCD8F873ED3}" presName="sibTrans" presStyleCnt="0"/>
      <dgm:spPr/>
    </dgm:pt>
    <dgm:pt modelId="{E9E3107E-4E25-4EFA-A8C9-47C27C7703F6}" type="pres">
      <dgm:prSet presAssocID="{51E7A9A6-2902-4DEB-9703-1BEFFFC8F8C6}" presName="compNode" presStyleCnt="0"/>
      <dgm:spPr/>
    </dgm:pt>
    <dgm:pt modelId="{EAE4D5B1-6366-4B17-B045-AB3684C68753}" type="pres">
      <dgm:prSet presAssocID="{51E7A9A6-2902-4DEB-9703-1BEFFFC8F8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puhr 33% mit einfarbiger Füllung"/>
        </a:ext>
      </dgm:extLst>
    </dgm:pt>
    <dgm:pt modelId="{18008A2A-53FA-4931-9970-3403D2C3F9D2}" type="pres">
      <dgm:prSet presAssocID="{51E7A9A6-2902-4DEB-9703-1BEFFFC8F8C6}" presName="spaceRect" presStyleCnt="0"/>
      <dgm:spPr/>
    </dgm:pt>
    <dgm:pt modelId="{608FD907-5199-4F49-A9C7-6CF4705A221D}" type="pres">
      <dgm:prSet presAssocID="{51E7A9A6-2902-4DEB-9703-1BEFFFC8F8C6}" presName="textRect" presStyleLbl="revTx" presStyleIdx="2" presStyleCnt="5">
        <dgm:presLayoutVars>
          <dgm:chMax val="1"/>
          <dgm:chPref val="1"/>
        </dgm:presLayoutVars>
      </dgm:prSet>
      <dgm:spPr/>
    </dgm:pt>
    <dgm:pt modelId="{617DB86E-E811-4AEA-913F-7CA29383595C}" type="pres">
      <dgm:prSet presAssocID="{B03C9B1B-D471-4186-B770-A255038A1C2A}" presName="sibTrans" presStyleCnt="0"/>
      <dgm:spPr/>
    </dgm:pt>
    <dgm:pt modelId="{7560B79A-ADF0-4C1E-BC9F-3AE8F2A04289}" type="pres">
      <dgm:prSet presAssocID="{E192E698-ECE6-4700-8D02-74A993580D2B}" presName="compNode" presStyleCnt="0"/>
      <dgm:spPr/>
    </dgm:pt>
    <dgm:pt modelId="{752F334F-E91A-4095-A00F-7AB42993FC7F}" type="pres">
      <dgm:prSet presAssocID="{E192E698-ECE6-4700-8D02-74A993580D2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ndardformen Silhouette"/>
        </a:ext>
      </dgm:extLst>
    </dgm:pt>
    <dgm:pt modelId="{7E5C1656-7F12-486B-BA39-A7CECF370033}" type="pres">
      <dgm:prSet presAssocID="{E192E698-ECE6-4700-8D02-74A993580D2B}" presName="spaceRect" presStyleCnt="0"/>
      <dgm:spPr/>
    </dgm:pt>
    <dgm:pt modelId="{D33FCB85-A298-4F7E-A8B0-5C2166A46EB2}" type="pres">
      <dgm:prSet presAssocID="{E192E698-ECE6-4700-8D02-74A993580D2B}" presName="textRect" presStyleLbl="revTx" presStyleIdx="3" presStyleCnt="5">
        <dgm:presLayoutVars>
          <dgm:chMax val="1"/>
          <dgm:chPref val="1"/>
        </dgm:presLayoutVars>
      </dgm:prSet>
      <dgm:spPr/>
    </dgm:pt>
    <dgm:pt modelId="{428EB18D-81F5-424E-8E01-C2B190DF3340}" type="pres">
      <dgm:prSet presAssocID="{535F9979-9E8A-4E02-AF84-BD12C2851044}" presName="sibTrans" presStyleCnt="0"/>
      <dgm:spPr/>
    </dgm:pt>
    <dgm:pt modelId="{842121A4-F2A8-4593-9324-DFC0FD503204}" type="pres">
      <dgm:prSet presAssocID="{CF482945-26FB-436F-A2F7-2CC1D6825CE2}" presName="compNode" presStyleCnt="0"/>
      <dgm:spPr/>
    </dgm:pt>
    <dgm:pt modelId="{E2D7BCFC-423A-43B0-8925-BBEEA0717F29}" type="pres">
      <dgm:prSet presAssocID="{CF482945-26FB-436F-A2F7-2CC1D6825C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üfliste mit einfarbiger Füllung"/>
        </a:ext>
      </dgm:extLst>
    </dgm:pt>
    <dgm:pt modelId="{1F8F6421-72D1-4FA0-9418-CC22C21D2C59}" type="pres">
      <dgm:prSet presAssocID="{CF482945-26FB-436F-A2F7-2CC1D6825CE2}" presName="spaceRect" presStyleCnt="0"/>
      <dgm:spPr/>
    </dgm:pt>
    <dgm:pt modelId="{9AA2EDEA-B51C-4695-BE7F-C810E4788C27}" type="pres">
      <dgm:prSet presAssocID="{CF482945-26FB-436F-A2F7-2CC1D6825CE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2C2B1C-6867-4944-BE26-98F6718FE0DC}" srcId="{7D9C16A6-8C48-4165-8DAF-8C957C12A8FA}" destId="{51E7A9A6-2902-4DEB-9703-1BEFFFC8F8C6}" srcOrd="2" destOrd="0" parTransId="{174201A9-EF20-46E7-BD7A-5BE8D4097B65}" sibTransId="{B03C9B1B-D471-4186-B770-A255038A1C2A}"/>
    <dgm:cxn modelId="{B3197D1F-0A2E-4DE0-B986-62C3607FD6B2}" type="presOf" srcId="{E4A892B8-4491-4731-BEF6-437E397DAB91}" destId="{E4A93298-EB68-4E5A-9790-503EF509D946}" srcOrd="0" destOrd="0" presId="urn:microsoft.com/office/officeart/2018/2/layout/IconLabelList"/>
    <dgm:cxn modelId="{98837D25-5C4B-426B-A894-523F64D5B456}" srcId="{7D9C16A6-8C48-4165-8DAF-8C957C12A8FA}" destId="{E4A892B8-4491-4731-BEF6-437E397DAB91}" srcOrd="0" destOrd="0" parTransId="{1DD16600-70E4-4337-A751-596EF394831B}" sibTransId="{9588F9E8-D95B-43DC-9F4D-CFEC6FF62583}"/>
    <dgm:cxn modelId="{A65EC035-C817-4367-A40B-2736837807AC}" type="presOf" srcId="{CF482945-26FB-436F-A2F7-2CC1D6825CE2}" destId="{9AA2EDEA-B51C-4695-BE7F-C810E4788C27}" srcOrd="0" destOrd="0" presId="urn:microsoft.com/office/officeart/2018/2/layout/IconLabelList"/>
    <dgm:cxn modelId="{79F9675E-8A69-4A04-AA20-EB90357F3F61}" srcId="{7D9C16A6-8C48-4165-8DAF-8C957C12A8FA}" destId="{E192E698-ECE6-4700-8D02-74A993580D2B}" srcOrd="3" destOrd="0" parTransId="{D198293B-8027-46DE-8C49-D045B892ACC5}" sibTransId="{535F9979-9E8A-4E02-AF84-BD12C2851044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5900AB4B-3786-44A8-A1C1-C0278BD23D56}" srcId="{7D9C16A6-8C48-4165-8DAF-8C957C12A8FA}" destId="{832F7748-714D-4BE2-A72C-318B79604FB5}" srcOrd="1" destOrd="0" parTransId="{729F534C-F5C3-42D3-80D3-8A466721F217}" sibTransId="{AA639DD2-2C64-46E1-9A94-1BCD8F873ED3}"/>
    <dgm:cxn modelId="{8C170859-D61B-4BAD-A0C4-EDDE68EAB135}" type="presOf" srcId="{832F7748-714D-4BE2-A72C-318B79604FB5}" destId="{DAACAFA7-A861-4A87-8825-54611EE27B49}" srcOrd="0" destOrd="0" presId="urn:microsoft.com/office/officeart/2018/2/layout/IconLabelList"/>
    <dgm:cxn modelId="{D0040A7C-7D7B-483C-A6DC-16498281197F}" type="presOf" srcId="{51E7A9A6-2902-4DEB-9703-1BEFFFC8F8C6}" destId="{608FD907-5199-4F49-A9C7-6CF4705A221D}" srcOrd="0" destOrd="0" presId="urn:microsoft.com/office/officeart/2018/2/layout/IconLabelList"/>
    <dgm:cxn modelId="{C0AD11E0-D0B3-408A-A1AB-78F3FCADEF73}" srcId="{7D9C16A6-8C48-4165-8DAF-8C957C12A8FA}" destId="{CF482945-26FB-436F-A2F7-2CC1D6825CE2}" srcOrd="4" destOrd="0" parTransId="{872FEBA9-5446-40A4-B086-E1A6CB910A29}" sibTransId="{BC9C7CCE-DBBD-45FF-A257-16591DC83715}"/>
    <dgm:cxn modelId="{11420FF4-E1A2-44BC-A857-3F3A2E458F32}" type="presOf" srcId="{E192E698-ECE6-4700-8D02-74A993580D2B}" destId="{D33FCB85-A298-4F7E-A8B0-5C2166A46EB2}" srcOrd="0" destOrd="0" presId="urn:microsoft.com/office/officeart/2018/2/layout/IconLabelList"/>
    <dgm:cxn modelId="{0DF260D3-FA00-4CD8-94C0-11053A314211}" type="presParOf" srcId="{8994D886-A75F-411A-A9D7-D31991FF12BD}" destId="{B38E2C6B-F743-4810-BF84-4D6B58B229DC}" srcOrd="0" destOrd="0" presId="urn:microsoft.com/office/officeart/2018/2/layout/IconLabelList"/>
    <dgm:cxn modelId="{66DDEF84-6B59-4264-A0A0-7EB197CCF469}" type="presParOf" srcId="{B38E2C6B-F743-4810-BF84-4D6B58B229DC}" destId="{6C62303E-5A98-4D28-BFE6-C8F2E157BEF4}" srcOrd="0" destOrd="0" presId="urn:microsoft.com/office/officeart/2018/2/layout/IconLabelList"/>
    <dgm:cxn modelId="{90848028-C4DE-4AA6-B811-14E7229F7E8F}" type="presParOf" srcId="{B38E2C6B-F743-4810-BF84-4D6B58B229DC}" destId="{24225A0F-1BE0-484A-8ABF-F63E777DFE84}" srcOrd="1" destOrd="0" presId="urn:microsoft.com/office/officeart/2018/2/layout/IconLabelList"/>
    <dgm:cxn modelId="{DCA021AB-F9C6-47EE-A5C8-4CE67C0C4117}" type="presParOf" srcId="{B38E2C6B-F743-4810-BF84-4D6B58B229DC}" destId="{E4A93298-EB68-4E5A-9790-503EF509D946}" srcOrd="2" destOrd="0" presId="urn:microsoft.com/office/officeart/2018/2/layout/IconLabelList"/>
    <dgm:cxn modelId="{56BF53B8-926B-4B28-B2CE-1951D24CEC8F}" type="presParOf" srcId="{8994D886-A75F-411A-A9D7-D31991FF12BD}" destId="{C5B26E5E-C993-4740-86F9-398217A5D304}" srcOrd="1" destOrd="0" presId="urn:microsoft.com/office/officeart/2018/2/layout/IconLabelList"/>
    <dgm:cxn modelId="{8E945C6F-6AEE-4B98-8ED7-BA0726C95433}" type="presParOf" srcId="{8994D886-A75F-411A-A9D7-D31991FF12BD}" destId="{8F609C5A-5DA0-4A5D-B36B-89770F84E908}" srcOrd="2" destOrd="0" presId="urn:microsoft.com/office/officeart/2018/2/layout/IconLabelList"/>
    <dgm:cxn modelId="{6AEBFDAF-9E62-4E4B-8331-DD55F807E182}" type="presParOf" srcId="{8F609C5A-5DA0-4A5D-B36B-89770F84E908}" destId="{86342546-A101-4B8E-A81F-BF17BC7C0D31}" srcOrd="0" destOrd="0" presId="urn:microsoft.com/office/officeart/2018/2/layout/IconLabelList"/>
    <dgm:cxn modelId="{2B5C9AD7-65FC-4886-B523-15C564B26026}" type="presParOf" srcId="{8F609C5A-5DA0-4A5D-B36B-89770F84E908}" destId="{EDA03632-C38F-4592-B63B-670AFCAC5496}" srcOrd="1" destOrd="0" presId="urn:microsoft.com/office/officeart/2018/2/layout/IconLabelList"/>
    <dgm:cxn modelId="{A2D4C160-643A-4822-BC00-FB8670ECAE32}" type="presParOf" srcId="{8F609C5A-5DA0-4A5D-B36B-89770F84E908}" destId="{DAACAFA7-A861-4A87-8825-54611EE27B49}" srcOrd="2" destOrd="0" presId="urn:microsoft.com/office/officeart/2018/2/layout/IconLabelList"/>
    <dgm:cxn modelId="{4EE1BB2B-EC3C-4052-9F05-36EB5B7C071E}" type="presParOf" srcId="{8994D886-A75F-411A-A9D7-D31991FF12BD}" destId="{19F41B2B-3D08-467E-9B74-514E5E59EF36}" srcOrd="3" destOrd="0" presId="urn:microsoft.com/office/officeart/2018/2/layout/IconLabelList"/>
    <dgm:cxn modelId="{7A4FF9EF-D8E5-40CB-8C7E-7AAD52508E0C}" type="presParOf" srcId="{8994D886-A75F-411A-A9D7-D31991FF12BD}" destId="{E9E3107E-4E25-4EFA-A8C9-47C27C7703F6}" srcOrd="4" destOrd="0" presId="urn:microsoft.com/office/officeart/2018/2/layout/IconLabelList"/>
    <dgm:cxn modelId="{8A7CE176-6FEC-4C35-9CEE-7E7953700CF1}" type="presParOf" srcId="{E9E3107E-4E25-4EFA-A8C9-47C27C7703F6}" destId="{EAE4D5B1-6366-4B17-B045-AB3684C68753}" srcOrd="0" destOrd="0" presId="urn:microsoft.com/office/officeart/2018/2/layout/IconLabelList"/>
    <dgm:cxn modelId="{B23D9D31-D502-4E59-9BED-3B51B346AD2D}" type="presParOf" srcId="{E9E3107E-4E25-4EFA-A8C9-47C27C7703F6}" destId="{18008A2A-53FA-4931-9970-3403D2C3F9D2}" srcOrd="1" destOrd="0" presId="urn:microsoft.com/office/officeart/2018/2/layout/IconLabelList"/>
    <dgm:cxn modelId="{8444D812-CBE3-4BFE-A37E-1C2B67CE0C4D}" type="presParOf" srcId="{E9E3107E-4E25-4EFA-A8C9-47C27C7703F6}" destId="{608FD907-5199-4F49-A9C7-6CF4705A221D}" srcOrd="2" destOrd="0" presId="urn:microsoft.com/office/officeart/2018/2/layout/IconLabelList"/>
    <dgm:cxn modelId="{E2221DE9-666D-46E2-8A8C-0C6BF20DF4A6}" type="presParOf" srcId="{8994D886-A75F-411A-A9D7-D31991FF12BD}" destId="{617DB86E-E811-4AEA-913F-7CA29383595C}" srcOrd="5" destOrd="0" presId="urn:microsoft.com/office/officeart/2018/2/layout/IconLabelList"/>
    <dgm:cxn modelId="{B4A7BBC3-BEB3-41A0-ABF2-16FB3A536797}" type="presParOf" srcId="{8994D886-A75F-411A-A9D7-D31991FF12BD}" destId="{7560B79A-ADF0-4C1E-BC9F-3AE8F2A04289}" srcOrd="6" destOrd="0" presId="urn:microsoft.com/office/officeart/2018/2/layout/IconLabelList"/>
    <dgm:cxn modelId="{A162150A-B59D-4AF3-88DE-2280422BEA9C}" type="presParOf" srcId="{7560B79A-ADF0-4C1E-BC9F-3AE8F2A04289}" destId="{752F334F-E91A-4095-A00F-7AB42993FC7F}" srcOrd="0" destOrd="0" presId="urn:microsoft.com/office/officeart/2018/2/layout/IconLabelList"/>
    <dgm:cxn modelId="{FA174826-5521-43B9-8FB5-0E5E8D08CB1F}" type="presParOf" srcId="{7560B79A-ADF0-4C1E-BC9F-3AE8F2A04289}" destId="{7E5C1656-7F12-486B-BA39-A7CECF370033}" srcOrd="1" destOrd="0" presId="urn:microsoft.com/office/officeart/2018/2/layout/IconLabelList"/>
    <dgm:cxn modelId="{951D83CD-2F8B-4E24-B5AF-0A2718B9CD35}" type="presParOf" srcId="{7560B79A-ADF0-4C1E-BC9F-3AE8F2A04289}" destId="{D33FCB85-A298-4F7E-A8B0-5C2166A46EB2}" srcOrd="2" destOrd="0" presId="urn:microsoft.com/office/officeart/2018/2/layout/IconLabelList"/>
    <dgm:cxn modelId="{8695CFEB-21E0-412D-A5B7-E0FD5633131B}" type="presParOf" srcId="{8994D886-A75F-411A-A9D7-D31991FF12BD}" destId="{428EB18D-81F5-424E-8E01-C2B190DF3340}" srcOrd="7" destOrd="0" presId="urn:microsoft.com/office/officeart/2018/2/layout/IconLabelList"/>
    <dgm:cxn modelId="{0C96FB0B-91E0-4C59-BBCF-B50549024A0A}" type="presParOf" srcId="{8994D886-A75F-411A-A9D7-D31991FF12BD}" destId="{842121A4-F2A8-4593-9324-DFC0FD503204}" srcOrd="8" destOrd="0" presId="urn:microsoft.com/office/officeart/2018/2/layout/IconLabelList"/>
    <dgm:cxn modelId="{51A8D31D-4644-4646-9165-756C5A44432F}" type="presParOf" srcId="{842121A4-F2A8-4593-9324-DFC0FD503204}" destId="{E2D7BCFC-423A-43B0-8925-BBEEA0717F29}" srcOrd="0" destOrd="0" presId="urn:microsoft.com/office/officeart/2018/2/layout/IconLabelList"/>
    <dgm:cxn modelId="{C18C8209-C5A2-48B7-9AE8-AD700273ECDB}" type="presParOf" srcId="{842121A4-F2A8-4593-9324-DFC0FD503204}" destId="{1F8F6421-72D1-4FA0-9418-CC22C21D2C59}" srcOrd="1" destOrd="0" presId="urn:microsoft.com/office/officeart/2018/2/layout/IconLabelList"/>
    <dgm:cxn modelId="{3F988851-661B-4B76-8B11-7ED2E62C8157}" type="presParOf" srcId="{842121A4-F2A8-4593-9324-DFC0FD503204}" destId="{9AA2EDEA-B51C-4695-BE7F-C810E4788C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D13A09-0E93-4200-9D10-B3231224A3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92E59B2-DB3E-4D13-98F4-C3A958FBB53D}">
      <dgm:prSet phldrT="[Text]"/>
      <dgm:spPr/>
      <dgm:t>
        <a:bodyPr/>
        <a:lstStyle/>
        <a:p>
          <a:r>
            <a:rPr lang="de-DE" dirty="0"/>
            <a:t>Layout</a:t>
          </a:r>
        </a:p>
      </dgm:t>
    </dgm:pt>
    <dgm:pt modelId="{10689293-F7AB-41DB-9CD7-524AC0D374CC}" type="parTrans" cxnId="{BE5C02FE-C37A-4ECF-AF66-E513DB836402}">
      <dgm:prSet/>
      <dgm:spPr/>
      <dgm:t>
        <a:bodyPr/>
        <a:lstStyle/>
        <a:p>
          <a:endParaRPr lang="de-DE"/>
        </a:p>
      </dgm:t>
    </dgm:pt>
    <dgm:pt modelId="{809A2086-46BA-4BD4-A164-70A72B9B1484}" type="sibTrans" cxnId="{BE5C02FE-C37A-4ECF-AF66-E513DB836402}">
      <dgm:prSet/>
      <dgm:spPr/>
      <dgm:t>
        <a:bodyPr/>
        <a:lstStyle/>
        <a:p>
          <a:endParaRPr lang="de-DE"/>
        </a:p>
      </dgm:t>
    </dgm:pt>
    <dgm:pt modelId="{0B40D741-F546-4842-B1A1-FC2E0BA5815C}">
      <dgm:prSet phldrT="[Text]"/>
      <dgm:spPr/>
      <dgm:t>
        <a:bodyPr/>
        <a:lstStyle/>
        <a:p>
          <a:r>
            <a:rPr lang="de-DE" dirty="0"/>
            <a:t>Zeit</a:t>
          </a:r>
        </a:p>
      </dgm:t>
    </dgm:pt>
    <dgm:pt modelId="{B336DDF0-6EC9-4136-83BD-D8C22D0CC649}" type="parTrans" cxnId="{1729C1FB-D2DC-4D6E-934A-9EA3BB8BD605}">
      <dgm:prSet/>
      <dgm:spPr/>
      <dgm:t>
        <a:bodyPr/>
        <a:lstStyle/>
        <a:p>
          <a:endParaRPr lang="de-DE"/>
        </a:p>
      </dgm:t>
    </dgm:pt>
    <dgm:pt modelId="{91F927DF-9196-46D9-BE21-C26891E089D2}" type="sibTrans" cxnId="{1729C1FB-D2DC-4D6E-934A-9EA3BB8BD605}">
      <dgm:prSet/>
      <dgm:spPr/>
      <dgm:t>
        <a:bodyPr/>
        <a:lstStyle/>
        <a:p>
          <a:endParaRPr lang="de-DE"/>
        </a:p>
      </dgm:t>
    </dgm:pt>
    <dgm:pt modelId="{78C5F8A9-62B0-40E9-A5C0-9EC5B9DF7699}">
      <dgm:prSet phldrT="[Text]"/>
      <dgm:spPr/>
      <dgm:t>
        <a:bodyPr/>
        <a:lstStyle/>
        <a:p>
          <a:r>
            <a:rPr lang="de-DE" dirty="0"/>
            <a:t>Leistung</a:t>
          </a:r>
        </a:p>
      </dgm:t>
    </dgm:pt>
    <dgm:pt modelId="{0AC7EE76-3055-4C46-935A-C40C4ABF0811}" type="parTrans" cxnId="{F9084BCA-7C89-4686-B4FB-8CDFC16F7676}">
      <dgm:prSet/>
      <dgm:spPr/>
      <dgm:t>
        <a:bodyPr/>
        <a:lstStyle/>
        <a:p>
          <a:endParaRPr lang="de-DE"/>
        </a:p>
      </dgm:t>
    </dgm:pt>
    <dgm:pt modelId="{196464F7-18E2-4BBB-B9F5-590CFBE368C1}" type="sibTrans" cxnId="{F9084BCA-7C89-4686-B4FB-8CDFC16F7676}">
      <dgm:prSet/>
      <dgm:spPr/>
      <dgm:t>
        <a:bodyPr/>
        <a:lstStyle/>
        <a:p>
          <a:endParaRPr lang="de-DE"/>
        </a:p>
      </dgm:t>
    </dgm:pt>
    <dgm:pt modelId="{71DEE329-0731-4142-AACD-5DBBF19FF554}">
      <dgm:prSet phldrT="[Text]"/>
      <dgm:spPr/>
      <dgm:t>
        <a:bodyPr/>
        <a:lstStyle/>
        <a:p>
          <a:r>
            <a:rPr lang="de-DE" dirty="0"/>
            <a:t>Nutz</a:t>
          </a:r>
        </a:p>
      </dgm:t>
    </dgm:pt>
    <dgm:pt modelId="{73BB8DD5-C8B2-4BFC-BEF5-712B0AF3A013}" type="parTrans" cxnId="{CC095247-AD9F-4B61-8FFE-ADAF35568C24}">
      <dgm:prSet/>
      <dgm:spPr/>
      <dgm:t>
        <a:bodyPr/>
        <a:lstStyle/>
        <a:p>
          <a:endParaRPr lang="de-DE"/>
        </a:p>
      </dgm:t>
    </dgm:pt>
    <dgm:pt modelId="{5F4BB718-4408-4373-BF26-0E68A2D90BC4}" type="sibTrans" cxnId="{CC095247-AD9F-4B61-8FFE-ADAF35568C24}">
      <dgm:prSet/>
      <dgm:spPr/>
      <dgm:t>
        <a:bodyPr/>
        <a:lstStyle/>
        <a:p>
          <a:endParaRPr lang="de-DE"/>
        </a:p>
      </dgm:t>
    </dgm:pt>
    <dgm:pt modelId="{CB90C8C2-F5E0-4E40-A322-6933F59CFF26}">
      <dgm:prSet phldrT="[Text]"/>
      <dgm:spPr/>
      <dgm:t>
        <a:bodyPr/>
        <a:lstStyle/>
        <a:p>
          <a:r>
            <a:rPr lang="de-DE" dirty="0"/>
            <a:t>Kosten</a:t>
          </a:r>
        </a:p>
      </dgm:t>
    </dgm:pt>
    <dgm:pt modelId="{ED06ABA1-7F44-46F7-B334-B724E9A7959D}" type="parTrans" cxnId="{5B4005A0-0F83-44D9-8D8A-11D86226518D}">
      <dgm:prSet/>
      <dgm:spPr/>
      <dgm:t>
        <a:bodyPr/>
        <a:lstStyle/>
        <a:p>
          <a:endParaRPr lang="de-DE"/>
        </a:p>
      </dgm:t>
    </dgm:pt>
    <dgm:pt modelId="{60A57A63-F296-4AEB-9CBD-E9C512CA318C}" type="sibTrans" cxnId="{5B4005A0-0F83-44D9-8D8A-11D86226518D}">
      <dgm:prSet/>
      <dgm:spPr/>
      <dgm:t>
        <a:bodyPr/>
        <a:lstStyle/>
        <a:p>
          <a:endParaRPr lang="de-DE"/>
        </a:p>
      </dgm:t>
    </dgm:pt>
    <dgm:pt modelId="{D0BF77AA-F8DA-40EB-B748-1BDF42D3E9A8}" type="pres">
      <dgm:prSet presAssocID="{2DD13A09-0E93-4200-9D10-B3231224A337}" presName="Name0" presStyleCnt="0">
        <dgm:presLayoutVars>
          <dgm:dir/>
          <dgm:animLvl val="lvl"/>
          <dgm:resizeHandles val="exact"/>
        </dgm:presLayoutVars>
      </dgm:prSet>
      <dgm:spPr/>
    </dgm:pt>
    <dgm:pt modelId="{4F4FEA3C-66CF-47B0-88B0-9F682B466B1D}" type="pres">
      <dgm:prSet presAssocID="{292E59B2-DB3E-4D13-98F4-C3A958FBB53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69ADE41-4738-4A06-8E74-FA3F9F424790}" type="pres">
      <dgm:prSet presAssocID="{809A2086-46BA-4BD4-A164-70A72B9B1484}" presName="parTxOnlySpace" presStyleCnt="0"/>
      <dgm:spPr/>
    </dgm:pt>
    <dgm:pt modelId="{AA91BC1A-09F7-4E68-9C1A-96DAC04518EA}" type="pres">
      <dgm:prSet presAssocID="{0B40D741-F546-4842-B1A1-FC2E0BA5815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D8A5006-92B4-409C-8DCF-E85C04F5853C}" type="pres">
      <dgm:prSet presAssocID="{91F927DF-9196-46D9-BE21-C26891E089D2}" presName="parTxOnlySpace" presStyleCnt="0"/>
      <dgm:spPr/>
    </dgm:pt>
    <dgm:pt modelId="{B2E1390A-ACA3-4FCE-B4A9-0744DE9CCC48}" type="pres">
      <dgm:prSet presAssocID="{78C5F8A9-62B0-40E9-A5C0-9EC5B9DF769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BE6902-571A-4F79-9F35-191C5D692364}" type="pres">
      <dgm:prSet presAssocID="{196464F7-18E2-4BBB-B9F5-590CFBE368C1}" presName="parTxOnlySpace" presStyleCnt="0"/>
      <dgm:spPr/>
    </dgm:pt>
    <dgm:pt modelId="{51541C5C-6308-418F-92CC-DEDA0F94CA05}" type="pres">
      <dgm:prSet presAssocID="{71DEE329-0731-4142-AACD-5DBBF19FF55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797379C-8076-4AA1-9D00-4824726C2833}" type="pres">
      <dgm:prSet presAssocID="{5F4BB718-4408-4373-BF26-0E68A2D90BC4}" presName="parTxOnlySpace" presStyleCnt="0"/>
      <dgm:spPr/>
    </dgm:pt>
    <dgm:pt modelId="{31C4B6AE-46D3-4F8B-8BBF-266D6451ACBB}" type="pres">
      <dgm:prSet presAssocID="{CB90C8C2-F5E0-4E40-A322-6933F59CFF2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3BA6031-F95C-475D-8729-DE72318C2353}" type="presOf" srcId="{78C5F8A9-62B0-40E9-A5C0-9EC5B9DF7699}" destId="{B2E1390A-ACA3-4FCE-B4A9-0744DE9CCC48}" srcOrd="0" destOrd="0" presId="urn:microsoft.com/office/officeart/2005/8/layout/chevron1"/>
    <dgm:cxn modelId="{A8A18233-5F00-45EB-BF87-FFF46562A3DA}" type="presOf" srcId="{2DD13A09-0E93-4200-9D10-B3231224A337}" destId="{D0BF77AA-F8DA-40EB-B748-1BDF42D3E9A8}" srcOrd="0" destOrd="0" presId="urn:microsoft.com/office/officeart/2005/8/layout/chevron1"/>
    <dgm:cxn modelId="{7861BC61-F027-4911-A409-DED9946B1B40}" type="presOf" srcId="{292E59B2-DB3E-4D13-98F4-C3A958FBB53D}" destId="{4F4FEA3C-66CF-47B0-88B0-9F682B466B1D}" srcOrd="0" destOrd="0" presId="urn:microsoft.com/office/officeart/2005/8/layout/chevron1"/>
    <dgm:cxn modelId="{CC095247-AD9F-4B61-8FFE-ADAF35568C24}" srcId="{2DD13A09-0E93-4200-9D10-B3231224A337}" destId="{71DEE329-0731-4142-AACD-5DBBF19FF554}" srcOrd="3" destOrd="0" parTransId="{73BB8DD5-C8B2-4BFC-BEF5-712B0AF3A013}" sibTransId="{5F4BB718-4408-4373-BF26-0E68A2D90BC4}"/>
    <dgm:cxn modelId="{DDE24F85-07D6-4852-A8AF-42670982F80A}" type="presOf" srcId="{71DEE329-0731-4142-AACD-5DBBF19FF554}" destId="{51541C5C-6308-418F-92CC-DEDA0F94CA05}" srcOrd="0" destOrd="0" presId="urn:microsoft.com/office/officeart/2005/8/layout/chevron1"/>
    <dgm:cxn modelId="{7BE7AD95-B160-459E-AC04-C9B3496421AB}" type="presOf" srcId="{CB90C8C2-F5E0-4E40-A322-6933F59CFF26}" destId="{31C4B6AE-46D3-4F8B-8BBF-266D6451ACBB}" srcOrd="0" destOrd="0" presId="urn:microsoft.com/office/officeart/2005/8/layout/chevron1"/>
    <dgm:cxn modelId="{5B4005A0-0F83-44D9-8D8A-11D86226518D}" srcId="{2DD13A09-0E93-4200-9D10-B3231224A337}" destId="{CB90C8C2-F5E0-4E40-A322-6933F59CFF26}" srcOrd="4" destOrd="0" parTransId="{ED06ABA1-7F44-46F7-B334-B724E9A7959D}" sibTransId="{60A57A63-F296-4AEB-9CBD-E9C512CA318C}"/>
    <dgm:cxn modelId="{F9084BCA-7C89-4686-B4FB-8CDFC16F7676}" srcId="{2DD13A09-0E93-4200-9D10-B3231224A337}" destId="{78C5F8A9-62B0-40E9-A5C0-9EC5B9DF7699}" srcOrd="2" destOrd="0" parTransId="{0AC7EE76-3055-4C46-935A-C40C4ABF0811}" sibTransId="{196464F7-18E2-4BBB-B9F5-590CFBE368C1}"/>
    <dgm:cxn modelId="{B4A610F9-F959-4B23-A240-738F7ECE7A62}" type="presOf" srcId="{0B40D741-F546-4842-B1A1-FC2E0BA5815C}" destId="{AA91BC1A-09F7-4E68-9C1A-96DAC04518EA}" srcOrd="0" destOrd="0" presId="urn:microsoft.com/office/officeart/2005/8/layout/chevron1"/>
    <dgm:cxn modelId="{1729C1FB-D2DC-4D6E-934A-9EA3BB8BD605}" srcId="{2DD13A09-0E93-4200-9D10-B3231224A337}" destId="{0B40D741-F546-4842-B1A1-FC2E0BA5815C}" srcOrd="1" destOrd="0" parTransId="{B336DDF0-6EC9-4136-83BD-D8C22D0CC649}" sibTransId="{91F927DF-9196-46D9-BE21-C26891E089D2}"/>
    <dgm:cxn modelId="{BE5C02FE-C37A-4ECF-AF66-E513DB836402}" srcId="{2DD13A09-0E93-4200-9D10-B3231224A337}" destId="{292E59B2-DB3E-4D13-98F4-C3A958FBB53D}" srcOrd="0" destOrd="0" parTransId="{10689293-F7AB-41DB-9CD7-524AC0D374CC}" sibTransId="{809A2086-46BA-4BD4-A164-70A72B9B1484}"/>
    <dgm:cxn modelId="{94168699-7F95-4F3F-9DB4-272EBD96AE6E}" type="presParOf" srcId="{D0BF77AA-F8DA-40EB-B748-1BDF42D3E9A8}" destId="{4F4FEA3C-66CF-47B0-88B0-9F682B466B1D}" srcOrd="0" destOrd="0" presId="urn:microsoft.com/office/officeart/2005/8/layout/chevron1"/>
    <dgm:cxn modelId="{C83F6628-AEB3-4C72-BA7F-AF764D7912BE}" type="presParOf" srcId="{D0BF77AA-F8DA-40EB-B748-1BDF42D3E9A8}" destId="{D69ADE41-4738-4A06-8E74-FA3F9F424790}" srcOrd="1" destOrd="0" presId="urn:microsoft.com/office/officeart/2005/8/layout/chevron1"/>
    <dgm:cxn modelId="{F52EEDEC-F5CF-46DE-9F57-B53014DD59ED}" type="presParOf" srcId="{D0BF77AA-F8DA-40EB-B748-1BDF42D3E9A8}" destId="{AA91BC1A-09F7-4E68-9C1A-96DAC04518EA}" srcOrd="2" destOrd="0" presId="urn:microsoft.com/office/officeart/2005/8/layout/chevron1"/>
    <dgm:cxn modelId="{396E36EC-7158-4798-8409-E8CFC1443B30}" type="presParOf" srcId="{D0BF77AA-F8DA-40EB-B748-1BDF42D3E9A8}" destId="{6D8A5006-92B4-409C-8DCF-E85C04F5853C}" srcOrd="3" destOrd="0" presId="urn:microsoft.com/office/officeart/2005/8/layout/chevron1"/>
    <dgm:cxn modelId="{DBF78F21-2FE3-451E-A839-D1A8C0892D7C}" type="presParOf" srcId="{D0BF77AA-F8DA-40EB-B748-1BDF42D3E9A8}" destId="{B2E1390A-ACA3-4FCE-B4A9-0744DE9CCC48}" srcOrd="4" destOrd="0" presId="urn:microsoft.com/office/officeart/2005/8/layout/chevron1"/>
    <dgm:cxn modelId="{476AEF98-DFBD-414D-8CD6-FD6D1DC73790}" type="presParOf" srcId="{D0BF77AA-F8DA-40EB-B748-1BDF42D3E9A8}" destId="{6ABE6902-571A-4F79-9F35-191C5D692364}" srcOrd="5" destOrd="0" presId="urn:microsoft.com/office/officeart/2005/8/layout/chevron1"/>
    <dgm:cxn modelId="{96C33914-1562-4F4B-B894-24F5C0E0BE2E}" type="presParOf" srcId="{D0BF77AA-F8DA-40EB-B748-1BDF42D3E9A8}" destId="{51541C5C-6308-418F-92CC-DEDA0F94CA05}" srcOrd="6" destOrd="0" presId="urn:microsoft.com/office/officeart/2005/8/layout/chevron1"/>
    <dgm:cxn modelId="{96098CF9-4C1D-4CEF-BD9F-261A98A92339}" type="presParOf" srcId="{D0BF77AA-F8DA-40EB-B748-1BDF42D3E9A8}" destId="{2797379C-8076-4AA1-9D00-4824726C2833}" srcOrd="7" destOrd="0" presId="urn:microsoft.com/office/officeart/2005/8/layout/chevron1"/>
    <dgm:cxn modelId="{E3B04797-9633-4AA5-9D7C-031E6266A12C}" type="presParOf" srcId="{D0BF77AA-F8DA-40EB-B748-1BDF42D3E9A8}" destId="{31C4B6AE-46D3-4F8B-8BBF-266D6451ACB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D13A09-0E93-4200-9D10-B3231224A3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92E59B2-DB3E-4D13-98F4-C3A958FBB53D}">
      <dgm:prSet phldrT="[Text]"/>
      <dgm:spPr/>
      <dgm:t>
        <a:bodyPr/>
        <a:lstStyle/>
        <a:p>
          <a:r>
            <a:rPr lang="de-DE" dirty="0"/>
            <a:t>Layout</a:t>
          </a:r>
        </a:p>
      </dgm:t>
    </dgm:pt>
    <dgm:pt modelId="{10689293-F7AB-41DB-9CD7-524AC0D374CC}" type="parTrans" cxnId="{BE5C02FE-C37A-4ECF-AF66-E513DB836402}">
      <dgm:prSet/>
      <dgm:spPr/>
      <dgm:t>
        <a:bodyPr/>
        <a:lstStyle/>
        <a:p>
          <a:endParaRPr lang="de-DE"/>
        </a:p>
      </dgm:t>
    </dgm:pt>
    <dgm:pt modelId="{809A2086-46BA-4BD4-A164-70A72B9B1484}" type="sibTrans" cxnId="{BE5C02FE-C37A-4ECF-AF66-E513DB836402}">
      <dgm:prSet/>
      <dgm:spPr/>
      <dgm:t>
        <a:bodyPr/>
        <a:lstStyle/>
        <a:p>
          <a:endParaRPr lang="de-DE"/>
        </a:p>
      </dgm:t>
    </dgm:pt>
    <dgm:pt modelId="{0B40D741-F546-4842-B1A1-FC2E0BA5815C}">
      <dgm:prSet phldrT="[Text]"/>
      <dgm:spPr/>
      <dgm:t>
        <a:bodyPr/>
        <a:lstStyle/>
        <a:p>
          <a:r>
            <a:rPr lang="de-DE" dirty="0"/>
            <a:t>Zeit</a:t>
          </a:r>
        </a:p>
      </dgm:t>
    </dgm:pt>
    <dgm:pt modelId="{B336DDF0-6EC9-4136-83BD-D8C22D0CC649}" type="parTrans" cxnId="{1729C1FB-D2DC-4D6E-934A-9EA3BB8BD605}">
      <dgm:prSet/>
      <dgm:spPr/>
      <dgm:t>
        <a:bodyPr/>
        <a:lstStyle/>
        <a:p>
          <a:endParaRPr lang="de-DE"/>
        </a:p>
      </dgm:t>
    </dgm:pt>
    <dgm:pt modelId="{91F927DF-9196-46D9-BE21-C26891E089D2}" type="sibTrans" cxnId="{1729C1FB-D2DC-4D6E-934A-9EA3BB8BD605}">
      <dgm:prSet/>
      <dgm:spPr/>
      <dgm:t>
        <a:bodyPr/>
        <a:lstStyle/>
        <a:p>
          <a:endParaRPr lang="de-DE"/>
        </a:p>
      </dgm:t>
    </dgm:pt>
    <dgm:pt modelId="{78C5F8A9-62B0-40E9-A5C0-9EC5B9DF7699}">
      <dgm:prSet phldrT="[Text]"/>
      <dgm:spPr/>
      <dgm:t>
        <a:bodyPr/>
        <a:lstStyle/>
        <a:p>
          <a:r>
            <a:rPr lang="de-DE" dirty="0"/>
            <a:t>Leistung</a:t>
          </a:r>
        </a:p>
      </dgm:t>
    </dgm:pt>
    <dgm:pt modelId="{0AC7EE76-3055-4C46-935A-C40C4ABF0811}" type="parTrans" cxnId="{F9084BCA-7C89-4686-B4FB-8CDFC16F7676}">
      <dgm:prSet/>
      <dgm:spPr/>
      <dgm:t>
        <a:bodyPr/>
        <a:lstStyle/>
        <a:p>
          <a:endParaRPr lang="de-DE"/>
        </a:p>
      </dgm:t>
    </dgm:pt>
    <dgm:pt modelId="{196464F7-18E2-4BBB-B9F5-590CFBE368C1}" type="sibTrans" cxnId="{F9084BCA-7C89-4686-B4FB-8CDFC16F7676}">
      <dgm:prSet/>
      <dgm:spPr/>
      <dgm:t>
        <a:bodyPr/>
        <a:lstStyle/>
        <a:p>
          <a:endParaRPr lang="de-DE"/>
        </a:p>
      </dgm:t>
    </dgm:pt>
    <dgm:pt modelId="{71DEE329-0731-4142-AACD-5DBBF19FF554}">
      <dgm:prSet phldrT="[Text]"/>
      <dgm:spPr/>
      <dgm:t>
        <a:bodyPr/>
        <a:lstStyle/>
        <a:p>
          <a:r>
            <a:rPr lang="de-DE" dirty="0"/>
            <a:t>Nutz</a:t>
          </a:r>
        </a:p>
      </dgm:t>
    </dgm:pt>
    <dgm:pt modelId="{73BB8DD5-C8B2-4BFC-BEF5-712B0AF3A013}" type="parTrans" cxnId="{CC095247-AD9F-4B61-8FFE-ADAF35568C24}">
      <dgm:prSet/>
      <dgm:spPr/>
      <dgm:t>
        <a:bodyPr/>
        <a:lstStyle/>
        <a:p>
          <a:endParaRPr lang="de-DE"/>
        </a:p>
      </dgm:t>
    </dgm:pt>
    <dgm:pt modelId="{5F4BB718-4408-4373-BF26-0E68A2D90BC4}" type="sibTrans" cxnId="{CC095247-AD9F-4B61-8FFE-ADAF35568C24}">
      <dgm:prSet/>
      <dgm:spPr/>
      <dgm:t>
        <a:bodyPr/>
        <a:lstStyle/>
        <a:p>
          <a:endParaRPr lang="de-DE"/>
        </a:p>
      </dgm:t>
    </dgm:pt>
    <dgm:pt modelId="{CB90C8C2-F5E0-4E40-A322-6933F59CFF26}">
      <dgm:prSet phldrT="[Text]"/>
      <dgm:spPr/>
      <dgm:t>
        <a:bodyPr/>
        <a:lstStyle/>
        <a:p>
          <a:r>
            <a:rPr lang="de-DE" dirty="0"/>
            <a:t>Kosten</a:t>
          </a:r>
        </a:p>
      </dgm:t>
    </dgm:pt>
    <dgm:pt modelId="{ED06ABA1-7F44-46F7-B334-B724E9A7959D}" type="parTrans" cxnId="{5B4005A0-0F83-44D9-8D8A-11D86226518D}">
      <dgm:prSet/>
      <dgm:spPr/>
      <dgm:t>
        <a:bodyPr/>
        <a:lstStyle/>
        <a:p>
          <a:endParaRPr lang="de-DE"/>
        </a:p>
      </dgm:t>
    </dgm:pt>
    <dgm:pt modelId="{60A57A63-F296-4AEB-9CBD-E9C512CA318C}" type="sibTrans" cxnId="{5B4005A0-0F83-44D9-8D8A-11D86226518D}">
      <dgm:prSet/>
      <dgm:spPr/>
      <dgm:t>
        <a:bodyPr/>
        <a:lstStyle/>
        <a:p>
          <a:endParaRPr lang="de-DE"/>
        </a:p>
      </dgm:t>
    </dgm:pt>
    <dgm:pt modelId="{D0BF77AA-F8DA-40EB-B748-1BDF42D3E9A8}" type="pres">
      <dgm:prSet presAssocID="{2DD13A09-0E93-4200-9D10-B3231224A337}" presName="Name0" presStyleCnt="0">
        <dgm:presLayoutVars>
          <dgm:dir/>
          <dgm:animLvl val="lvl"/>
          <dgm:resizeHandles val="exact"/>
        </dgm:presLayoutVars>
      </dgm:prSet>
      <dgm:spPr/>
    </dgm:pt>
    <dgm:pt modelId="{4F4FEA3C-66CF-47B0-88B0-9F682B466B1D}" type="pres">
      <dgm:prSet presAssocID="{292E59B2-DB3E-4D13-98F4-C3A958FBB53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69ADE41-4738-4A06-8E74-FA3F9F424790}" type="pres">
      <dgm:prSet presAssocID="{809A2086-46BA-4BD4-A164-70A72B9B1484}" presName="parTxOnlySpace" presStyleCnt="0"/>
      <dgm:spPr/>
    </dgm:pt>
    <dgm:pt modelId="{AA91BC1A-09F7-4E68-9C1A-96DAC04518EA}" type="pres">
      <dgm:prSet presAssocID="{0B40D741-F546-4842-B1A1-FC2E0BA5815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D8A5006-92B4-409C-8DCF-E85C04F5853C}" type="pres">
      <dgm:prSet presAssocID="{91F927DF-9196-46D9-BE21-C26891E089D2}" presName="parTxOnlySpace" presStyleCnt="0"/>
      <dgm:spPr/>
    </dgm:pt>
    <dgm:pt modelId="{B2E1390A-ACA3-4FCE-B4A9-0744DE9CCC48}" type="pres">
      <dgm:prSet presAssocID="{78C5F8A9-62B0-40E9-A5C0-9EC5B9DF769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BE6902-571A-4F79-9F35-191C5D692364}" type="pres">
      <dgm:prSet presAssocID="{196464F7-18E2-4BBB-B9F5-590CFBE368C1}" presName="parTxOnlySpace" presStyleCnt="0"/>
      <dgm:spPr/>
    </dgm:pt>
    <dgm:pt modelId="{51541C5C-6308-418F-92CC-DEDA0F94CA05}" type="pres">
      <dgm:prSet presAssocID="{71DEE329-0731-4142-AACD-5DBBF19FF55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797379C-8076-4AA1-9D00-4824726C2833}" type="pres">
      <dgm:prSet presAssocID="{5F4BB718-4408-4373-BF26-0E68A2D90BC4}" presName="parTxOnlySpace" presStyleCnt="0"/>
      <dgm:spPr/>
    </dgm:pt>
    <dgm:pt modelId="{31C4B6AE-46D3-4F8B-8BBF-266D6451ACBB}" type="pres">
      <dgm:prSet presAssocID="{CB90C8C2-F5E0-4E40-A322-6933F59CFF2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3BA6031-F95C-475D-8729-DE72318C2353}" type="presOf" srcId="{78C5F8A9-62B0-40E9-A5C0-9EC5B9DF7699}" destId="{B2E1390A-ACA3-4FCE-B4A9-0744DE9CCC48}" srcOrd="0" destOrd="0" presId="urn:microsoft.com/office/officeart/2005/8/layout/chevron1"/>
    <dgm:cxn modelId="{A8A18233-5F00-45EB-BF87-FFF46562A3DA}" type="presOf" srcId="{2DD13A09-0E93-4200-9D10-B3231224A337}" destId="{D0BF77AA-F8DA-40EB-B748-1BDF42D3E9A8}" srcOrd="0" destOrd="0" presId="urn:microsoft.com/office/officeart/2005/8/layout/chevron1"/>
    <dgm:cxn modelId="{7861BC61-F027-4911-A409-DED9946B1B40}" type="presOf" srcId="{292E59B2-DB3E-4D13-98F4-C3A958FBB53D}" destId="{4F4FEA3C-66CF-47B0-88B0-9F682B466B1D}" srcOrd="0" destOrd="0" presId="urn:microsoft.com/office/officeart/2005/8/layout/chevron1"/>
    <dgm:cxn modelId="{CC095247-AD9F-4B61-8FFE-ADAF35568C24}" srcId="{2DD13A09-0E93-4200-9D10-B3231224A337}" destId="{71DEE329-0731-4142-AACD-5DBBF19FF554}" srcOrd="3" destOrd="0" parTransId="{73BB8DD5-C8B2-4BFC-BEF5-712B0AF3A013}" sibTransId="{5F4BB718-4408-4373-BF26-0E68A2D90BC4}"/>
    <dgm:cxn modelId="{DDE24F85-07D6-4852-A8AF-42670982F80A}" type="presOf" srcId="{71DEE329-0731-4142-AACD-5DBBF19FF554}" destId="{51541C5C-6308-418F-92CC-DEDA0F94CA05}" srcOrd="0" destOrd="0" presId="urn:microsoft.com/office/officeart/2005/8/layout/chevron1"/>
    <dgm:cxn modelId="{7BE7AD95-B160-459E-AC04-C9B3496421AB}" type="presOf" srcId="{CB90C8C2-F5E0-4E40-A322-6933F59CFF26}" destId="{31C4B6AE-46D3-4F8B-8BBF-266D6451ACBB}" srcOrd="0" destOrd="0" presId="urn:microsoft.com/office/officeart/2005/8/layout/chevron1"/>
    <dgm:cxn modelId="{5B4005A0-0F83-44D9-8D8A-11D86226518D}" srcId="{2DD13A09-0E93-4200-9D10-B3231224A337}" destId="{CB90C8C2-F5E0-4E40-A322-6933F59CFF26}" srcOrd="4" destOrd="0" parTransId="{ED06ABA1-7F44-46F7-B334-B724E9A7959D}" sibTransId="{60A57A63-F296-4AEB-9CBD-E9C512CA318C}"/>
    <dgm:cxn modelId="{F9084BCA-7C89-4686-B4FB-8CDFC16F7676}" srcId="{2DD13A09-0E93-4200-9D10-B3231224A337}" destId="{78C5F8A9-62B0-40E9-A5C0-9EC5B9DF7699}" srcOrd="2" destOrd="0" parTransId="{0AC7EE76-3055-4C46-935A-C40C4ABF0811}" sibTransId="{196464F7-18E2-4BBB-B9F5-590CFBE368C1}"/>
    <dgm:cxn modelId="{B4A610F9-F959-4B23-A240-738F7ECE7A62}" type="presOf" srcId="{0B40D741-F546-4842-B1A1-FC2E0BA5815C}" destId="{AA91BC1A-09F7-4E68-9C1A-96DAC04518EA}" srcOrd="0" destOrd="0" presId="urn:microsoft.com/office/officeart/2005/8/layout/chevron1"/>
    <dgm:cxn modelId="{1729C1FB-D2DC-4D6E-934A-9EA3BB8BD605}" srcId="{2DD13A09-0E93-4200-9D10-B3231224A337}" destId="{0B40D741-F546-4842-B1A1-FC2E0BA5815C}" srcOrd="1" destOrd="0" parTransId="{B336DDF0-6EC9-4136-83BD-D8C22D0CC649}" sibTransId="{91F927DF-9196-46D9-BE21-C26891E089D2}"/>
    <dgm:cxn modelId="{BE5C02FE-C37A-4ECF-AF66-E513DB836402}" srcId="{2DD13A09-0E93-4200-9D10-B3231224A337}" destId="{292E59B2-DB3E-4D13-98F4-C3A958FBB53D}" srcOrd="0" destOrd="0" parTransId="{10689293-F7AB-41DB-9CD7-524AC0D374CC}" sibTransId="{809A2086-46BA-4BD4-A164-70A72B9B1484}"/>
    <dgm:cxn modelId="{94168699-7F95-4F3F-9DB4-272EBD96AE6E}" type="presParOf" srcId="{D0BF77AA-F8DA-40EB-B748-1BDF42D3E9A8}" destId="{4F4FEA3C-66CF-47B0-88B0-9F682B466B1D}" srcOrd="0" destOrd="0" presId="urn:microsoft.com/office/officeart/2005/8/layout/chevron1"/>
    <dgm:cxn modelId="{C83F6628-AEB3-4C72-BA7F-AF764D7912BE}" type="presParOf" srcId="{D0BF77AA-F8DA-40EB-B748-1BDF42D3E9A8}" destId="{D69ADE41-4738-4A06-8E74-FA3F9F424790}" srcOrd="1" destOrd="0" presId="urn:microsoft.com/office/officeart/2005/8/layout/chevron1"/>
    <dgm:cxn modelId="{F52EEDEC-F5CF-46DE-9F57-B53014DD59ED}" type="presParOf" srcId="{D0BF77AA-F8DA-40EB-B748-1BDF42D3E9A8}" destId="{AA91BC1A-09F7-4E68-9C1A-96DAC04518EA}" srcOrd="2" destOrd="0" presId="urn:microsoft.com/office/officeart/2005/8/layout/chevron1"/>
    <dgm:cxn modelId="{396E36EC-7158-4798-8409-E8CFC1443B30}" type="presParOf" srcId="{D0BF77AA-F8DA-40EB-B748-1BDF42D3E9A8}" destId="{6D8A5006-92B4-409C-8DCF-E85C04F5853C}" srcOrd="3" destOrd="0" presId="urn:microsoft.com/office/officeart/2005/8/layout/chevron1"/>
    <dgm:cxn modelId="{DBF78F21-2FE3-451E-A839-D1A8C0892D7C}" type="presParOf" srcId="{D0BF77AA-F8DA-40EB-B748-1BDF42D3E9A8}" destId="{B2E1390A-ACA3-4FCE-B4A9-0744DE9CCC48}" srcOrd="4" destOrd="0" presId="urn:microsoft.com/office/officeart/2005/8/layout/chevron1"/>
    <dgm:cxn modelId="{476AEF98-DFBD-414D-8CD6-FD6D1DC73790}" type="presParOf" srcId="{D0BF77AA-F8DA-40EB-B748-1BDF42D3E9A8}" destId="{6ABE6902-571A-4F79-9F35-191C5D692364}" srcOrd="5" destOrd="0" presId="urn:microsoft.com/office/officeart/2005/8/layout/chevron1"/>
    <dgm:cxn modelId="{96C33914-1562-4F4B-B894-24F5C0E0BE2E}" type="presParOf" srcId="{D0BF77AA-F8DA-40EB-B748-1BDF42D3E9A8}" destId="{51541C5C-6308-418F-92CC-DEDA0F94CA05}" srcOrd="6" destOrd="0" presId="urn:microsoft.com/office/officeart/2005/8/layout/chevron1"/>
    <dgm:cxn modelId="{96098CF9-4C1D-4CEF-BD9F-261A98A92339}" type="presParOf" srcId="{D0BF77AA-F8DA-40EB-B748-1BDF42D3E9A8}" destId="{2797379C-8076-4AA1-9D00-4824726C2833}" srcOrd="7" destOrd="0" presId="urn:microsoft.com/office/officeart/2005/8/layout/chevron1"/>
    <dgm:cxn modelId="{E3B04797-9633-4AA5-9D7C-031E6266A12C}" type="presParOf" srcId="{D0BF77AA-F8DA-40EB-B748-1BDF42D3E9A8}" destId="{31C4B6AE-46D3-4F8B-8BBF-266D6451ACB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13A09-0E93-4200-9D10-B3231224A3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92E59B2-DB3E-4D13-98F4-C3A958FBB53D}">
      <dgm:prSet phldrT="[Text]"/>
      <dgm:spPr/>
      <dgm:t>
        <a:bodyPr/>
        <a:lstStyle/>
        <a:p>
          <a:r>
            <a:rPr lang="de-DE" dirty="0"/>
            <a:t>Layout</a:t>
          </a:r>
        </a:p>
      </dgm:t>
    </dgm:pt>
    <dgm:pt modelId="{10689293-F7AB-41DB-9CD7-524AC0D374CC}" type="parTrans" cxnId="{BE5C02FE-C37A-4ECF-AF66-E513DB836402}">
      <dgm:prSet/>
      <dgm:spPr/>
      <dgm:t>
        <a:bodyPr/>
        <a:lstStyle/>
        <a:p>
          <a:endParaRPr lang="de-DE"/>
        </a:p>
      </dgm:t>
    </dgm:pt>
    <dgm:pt modelId="{809A2086-46BA-4BD4-A164-70A72B9B1484}" type="sibTrans" cxnId="{BE5C02FE-C37A-4ECF-AF66-E513DB836402}">
      <dgm:prSet/>
      <dgm:spPr/>
      <dgm:t>
        <a:bodyPr/>
        <a:lstStyle/>
        <a:p>
          <a:endParaRPr lang="de-DE"/>
        </a:p>
      </dgm:t>
    </dgm:pt>
    <dgm:pt modelId="{0B40D741-F546-4842-B1A1-FC2E0BA5815C}">
      <dgm:prSet phldrT="[Text]"/>
      <dgm:spPr/>
      <dgm:t>
        <a:bodyPr/>
        <a:lstStyle/>
        <a:p>
          <a:r>
            <a:rPr lang="de-DE" dirty="0"/>
            <a:t>Zeit</a:t>
          </a:r>
        </a:p>
      </dgm:t>
    </dgm:pt>
    <dgm:pt modelId="{B336DDF0-6EC9-4136-83BD-D8C22D0CC649}" type="parTrans" cxnId="{1729C1FB-D2DC-4D6E-934A-9EA3BB8BD605}">
      <dgm:prSet/>
      <dgm:spPr/>
      <dgm:t>
        <a:bodyPr/>
        <a:lstStyle/>
        <a:p>
          <a:endParaRPr lang="de-DE"/>
        </a:p>
      </dgm:t>
    </dgm:pt>
    <dgm:pt modelId="{91F927DF-9196-46D9-BE21-C26891E089D2}" type="sibTrans" cxnId="{1729C1FB-D2DC-4D6E-934A-9EA3BB8BD605}">
      <dgm:prSet/>
      <dgm:spPr/>
      <dgm:t>
        <a:bodyPr/>
        <a:lstStyle/>
        <a:p>
          <a:endParaRPr lang="de-DE"/>
        </a:p>
      </dgm:t>
    </dgm:pt>
    <dgm:pt modelId="{78C5F8A9-62B0-40E9-A5C0-9EC5B9DF7699}">
      <dgm:prSet phldrT="[Text]"/>
      <dgm:spPr/>
      <dgm:t>
        <a:bodyPr/>
        <a:lstStyle/>
        <a:p>
          <a:r>
            <a:rPr lang="de-DE" dirty="0"/>
            <a:t>Leistung</a:t>
          </a:r>
        </a:p>
      </dgm:t>
    </dgm:pt>
    <dgm:pt modelId="{0AC7EE76-3055-4C46-935A-C40C4ABF0811}" type="parTrans" cxnId="{F9084BCA-7C89-4686-B4FB-8CDFC16F7676}">
      <dgm:prSet/>
      <dgm:spPr/>
      <dgm:t>
        <a:bodyPr/>
        <a:lstStyle/>
        <a:p>
          <a:endParaRPr lang="de-DE"/>
        </a:p>
      </dgm:t>
    </dgm:pt>
    <dgm:pt modelId="{196464F7-18E2-4BBB-B9F5-590CFBE368C1}" type="sibTrans" cxnId="{F9084BCA-7C89-4686-B4FB-8CDFC16F7676}">
      <dgm:prSet/>
      <dgm:spPr/>
      <dgm:t>
        <a:bodyPr/>
        <a:lstStyle/>
        <a:p>
          <a:endParaRPr lang="de-DE"/>
        </a:p>
      </dgm:t>
    </dgm:pt>
    <dgm:pt modelId="{71DEE329-0731-4142-AACD-5DBBF19FF554}">
      <dgm:prSet phldrT="[Text]"/>
      <dgm:spPr/>
      <dgm:t>
        <a:bodyPr/>
        <a:lstStyle/>
        <a:p>
          <a:r>
            <a:rPr lang="de-DE" dirty="0"/>
            <a:t>Nutz</a:t>
          </a:r>
        </a:p>
      </dgm:t>
    </dgm:pt>
    <dgm:pt modelId="{73BB8DD5-C8B2-4BFC-BEF5-712B0AF3A013}" type="parTrans" cxnId="{CC095247-AD9F-4B61-8FFE-ADAF35568C24}">
      <dgm:prSet/>
      <dgm:spPr/>
      <dgm:t>
        <a:bodyPr/>
        <a:lstStyle/>
        <a:p>
          <a:endParaRPr lang="de-DE"/>
        </a:p>
      </dgm:t>
    </dgm:pt>
    <dgm:pt modelId="{5F4BB718-4408-4373-BF26-0E68A2D90BC4}" type="sibTrans" cxnId="{CC095247-AD9F-4B61-8FFE-ADAF35568C24}">
      <dgm:prSet/>
      <dgm:spPr/>
      <dgm:t>
        <a:bodyPr/>
        <a:lstStyle/>
        <a:p>
          <a:endParaRPr lang="de-DE"/>
        </a:p>
      </dgm:t>
    </dgm:pt>
    <dgm:pt modelId="{CB90C8C2-F5E0-4E40-A322-6933F59CFF26}">
      <dgm:prSet phldrT="[Text]"/>
      <dgm:spPr/>
      <dgm:t>
        <a:bodyPr/>
        <a:lstStyle/>
        <a:p>
          <a:r>
            <a:rPr lang="de-DE" dirty="0"/>
            <a:t>Kosten</a:t>
          </a:r>
        </a:p>
      </dgm:t>
    </dgm:pt>
    <dgm:pt modelId="{ED06ABA1-7F44-46F7-B334-B724E9A7959D}" type="parTrans" cxnId="{5B4005A0-0F83-44D9-8D8A-11D86226518D}">
      <dgm:prSet/>
      <dgm:spPr/>
      <dgm:t>
        <a:bodyPr/>
        <a:lstStyle/>
        <a:p>
          <a:endParaRPr lang="de-DE"/>
        </a:p>
      </dgm:t>
    </dgm:pt>
    <dgm:pt modelId="{60A57A63-F296-4AEB-9CBD-E9C512CA318C}" type="sibTrans" cxnId="{5B4005A0-0F83-44D9-8D8A-11D86226518D}">
      <dgm:prSet/>
      <dgm:spPr/>
      <dgm:t>
        <a:bodyPr/>
        <a:lstStyle/>
        <a:p>
          <a:endParaRPr lang="de-DE"/>
        </a:p>
      </dgm:t>
    </dgm:pt>
    <dgm:pt modelId="{D0BF77AA-F8DA-40EB-B748-1BDF42D3E9A8}" type="pres">
      <dgm:prSet presAssocID="{2DD13A09-0E93-4200-9D10-B3231224A337}" presName="Name0" presStyleCnt="0">
        <dgm:presLayoutVars>
          <dgm:dir/>
          <dgm:animLvl val="lvl"/>
          <dgm:resizeHandles val="exact"/>
        </dgm:presLayoutVars>
      </dgm:prSet>
      <dgm:spPr/>
    </dgm:pt>
    <dgm:pt modelId="{4F4FEA3C-66CF-47B0-88B0-9F682B466B1D}" type="pres">
      <dgm:prSet presAssocID="{292E59B2-DB3E-4D13-98F4-C3A958FBB53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69ADE41-4738-4A06-8E74-FA3F9F424790}" type="pres">
      <dgm:prSet presAssocID="{809A2086-46BA-4BD4-A164-70A72B9B1484}" presName="parTxOnlySpace" presStyleCnt="0"/>
      <dgm:spPr/>
    </dgm:pt>
    <dgm:pt modelId="{AA91BC1A-09F7-4E68-9C1A-96DAC04518EA}" type="pres">
      <dgm:prSet presAssocID="{0B40D741-F546-4842-B1A1-FC2E0BA5815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D8A5006-92B4-409C-8DCF-E85C04F5853C}" type="pres">
      <dgm:prSet presAssocID="{91F927DF-9196-46D9-BE21-C26891E089D2}" presName="parTxOnlySpace" presStyleCnt="0"/>
      <dgm:spPr/>
    </dgm:pt>
    <dgm:pt modelId="{B2E1390A-ACA3-4FCE-B4A9-0744DE9CCC48}" type="pres">
      <dgm:prSet presAssocID="{78C5F8A9-62B0-40E9-A5C0-9EC5B9DF769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BE6902-571A-4F79-9F35-191C5D692364}" type="pres">
      <dgm:prSet presAssocID="{196464F7-18E2-4BBB-B9F5-590CFBE368C1}" presName="parTxOnlySpace" presStyleCnt="0"/>
      <dgm:spPr/>
    </dgm:pt>
    <dgm:pt modelId="{51541C5C-6308-418F-92CC-DEDA0F94CA05}" type="pres">
      <dgm:prSet presAssocID="{71DEE329-0731-4142-AACD-5DBBF19FF55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797379C-8076-4AA1-9D00-4824726C2833}" type="pres">
      <dgm:prSet presAssocID="{5F4BB718-4408-4373-BF26-0E68A2D90BC4}" presName="parTxOnlySpace" presStyleCnt="0"/>
      <dgm:spPr/>
    </dgm:pt>
    <dgm:pt modelId="{31C4B6AE-46D3-4F8B-8BBF-266D6451ACBB}" type="pres">
      <dgm:prSet presAssocID="{CB90C8C2-F5E0-4E40-A322-6933F59CFF2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3BA6031-F95C-475D-8729-DE72318C2353}" type="presOf" srcId="{78C5F8A9-62B0-40E9-A5C0-9EC5B9DF7699}" destId="{B2E1390A-ACA3-4FCE-B4A9-0744DE9CCC48}" srcOrd="0" destOrd="0" presId="urn:microsoft.com/office/officeart/2005/8/layout/chevron1"/>
    <dgm:cxn modelId="{A8A18233-5F00-45EB-BF87-FFF46562A3DA}" type="presOf" srcId="{2DD13A09-0E93-4200-9D10-B3231224A337}" destId="{D0BF77AA-F8DA-40EB-B748-1BDF42D3E9A8}" srcOrd="0" destOrd="0" presId="urn:microsoft.com/office/officeart/2005/8/layout/chevron1"/>
    <dgm:cxn modelId="{7861BC61-F027-4911-A409-DED9946B1B40}" type="presOf" srcId="{292E59B2-DB3E-4D13-98F4-C3A958FBB53D}" destId="{4F4FEA3C-66CF-47B0-88B0-9F682B466B1D}" srcOrd="0" destOrd="0" presId="urn:microsoft.com/office/officeart/2005/8/layout/chevron1"/>
    <dgm:cxn modelId="{CC095247-AD9F-4B61-8FFE-ADAF35568C24}" srcId="{2DD13A09-0E93-4200-9D10-B3231224A337}" destId="{71DEE329-0731-4142-AACD-5DBBF19FF554}" srcOrd="3" destOrd="0" parTransId="{73BB8DD5-C8B2-4BFC-BEF5-712B0AF3A013}" sibTransId="{5F4BB718-4408-4373-BF26-0E68A2D90BC4}"/>
    <dgm:cxn modelId="{DDE24F85-07D6-4852-A8AF-42670982F80A}" type="presOf" srcId="{71DEE329-0731-4142-AACD-5DBBF19FF554}" destId="{51541C5C-6308-418F-92CC-DEDA0F94CA05}" srcOrd="0" destOrd="0" presId="urn:microsoft.com/office/officeart/2005/8/layout/chevron1"/>
    <dgm:cxn modelId="{7BE7AD95-B160-459E-AC04-C9B3496421AB}" type="presOf" srcId="{CB90C8C2-F5E0-4E40-A322-6933F59CFF26}" destId="{31C4B6AE-46D3-4F8B-8BBF-266D6451ACBB}" srcOrd="0" destOrd="0" presId="urn:microsoft.com/office/officeart/2005/8/layout/chevron1"/>
    <dgm:cxn modelId="{5B4005A0-0F83-44D9-8D8A-11D86226518D}" srcId="{2DD13A09-0E93-4200-9D10-B3231224A337}" destId="{CB90C8C2-F5E0-4E40-A322-6933F59CFF26}" srcOrd="4" destOrd="0" parTransId="{ED06ABA1-7F44-46F7-B334-B724E9A7959D}" sibTransId="{60A57A63-F296-4AEB-9CBD-E9C512CA318C}"/>
    <dgm:cxn modelId="{F9084BCA-7C89-4686-B4FB-8CDFC16F7676}" srcId="{2DD13A09-0E93-4200-9D10-B3231224A337}" destId="{78C5F8A9-62B0-40E9-A5C0-9EC5B9DF7699}" srcOrd="2" destOrd="0" parTransId="{0AC7EE76-3055-4C46-935A-C40C4ABF0811}" sibTransId="{196464F7-18E2-4BBB-B9F5-590CFBE368C1}"/>
    <dgm:cxn modelId="{B4A610F9-F959-4B23-A240-738F7ECE7A62}" type="presOf" srcId="{0B40D741-F546-4842-B1A1-FC2E0BA5815C}" destId="{AA91BC1A-09F7-4E68-9C1A-96DAC04518EA}" srcOrd="0" destOrd="0" presId="urn:microsoft.com/office/officeart/2005/8/layout/chevron1"/>
    <dgm:cxn modelId="{1729C1FB-D2DC-4D6E-934A-9EA3BB8BD605}" srcId="{2DD13A09-0E93-4200-9D10-B3231224A337}" destId="{0B40D741-F546-4842-B1A1-FC2E0BA5815C}" srcOrd="1" destOrd="0" parTransId="{B336DDF0-6EC9-4136-83BD-D8C22D0CC649}" sibTransId="{91F927DF-9196-46D9-BE21-C26891E089D2}"/>
    <dgm:cxn modelId="{BE5C02FE-C37A-4ECF-AF66-E513DB836402}" srcId="{2DD13A09-0E93-4200-9D10-B3231224A337}" destId="{292E59B2-DB3E-4D13-98F4-C3A958FBB53D}" srcOrd="0" destOrd="0" parTransId="{10689293-F7AB-41DB-9CD7-524AC0D374CC}" sibTransId="{809A2086-46BA-4BD4-A164-70A72B9B1484}"/>
    <dgm:cxn modelId="{94168699-7F95-4F3F-9DB4-272EBD96AE6E}" type="presParOf" srcId="{D0BF77AA-F8DA-40EB-B748-1BDF42D3E9A8}" destId="{4F4FEA3C-66CF-47B0-88B0-9F682B466B1D}" srcOrd="0" destOrd="0" presId="urn:microsoft.com/office/officeart/2005/8/layout/chevron1"/>
    <dgm:cxn modelId="{C83F6628-AEB3-4C72-BA7F-AF764D7912BE}" type="presParOf" srcId="{D0BF77AA-F8DA-40EB-B748-1BDF42D3E9A8}" destId="{D69ADE41-4738-4A06-8E74-FA3F9F424790}" srcOrd="1" destOrd="0" presId="urn:microsoft.com/office/officeart/2005/8/layout/chevron1"/>
    <dgm:cxn modelId="{F52EEDEC-F5CF-46DE-9F57-B53014DD59ED}" type="presParOf" srcId="{D0BF77AA-F8DA-40EB-B748-1BDF42D3E9A8}" destId="{AA91BC1A-09F7-4E68-9C1A-96DAC04518EA}" srcOrd="2" destOrd="0" presId="urn:microsoft.com/office/officeart/2005/8/layout/chevron1"/>
    <dgm:cxn modelId="{396E36EC-7158-4798-8409-E8CFC1443B30}" type="presParOf" srcId="{D0BF77AA-F8DA-40EB-B748-1BDF42D3E9A8}" destId="{6D8A5006-92B4-409C-8DCF-E85C04F5853C}" srcOrd="3" destOrd="0" presId="urn:microsoft.com/office/officeart/2005/8/layout/chevron1"/>
    <dgm:cxn modelId="{DBF78F21-2FE3-451E-A839-D1A8C0892D7C}" type="presParOf" srcId="{D0BF77AA-F8DA-40EB-B748-1BDF42D3E9A8}" destId="{B2E1390A-ACA3-4FCE-B4A9-0744DE9CCC48}" srcOrd="4" destOrd="0" presId="urn:microsoft.com/office/officeart/2005/8/layout/chevron1"/>
    <dgm:cxn modelId="{476AEF98-DFBD-414D-8CD6-FD6D1DC73790}" type="presParOf" srcId="{D0BF77AA-F8DA-40EB-B748-1BDF42D3E9A8}" destId="{6ABE6902-571A-4F79-9F35-191C5D692364}" srcOrd="5" destOrd="0" presId="urn:microsoft.com/office/officeart/2005/8/layout/chevron1"/>
    <dgm:cxn modelId="{96C33914-1562-4F4B-B894-24F5C0E0BE2E}" type="presParOf" srcId="{D0BF77AA-F8DA-40EB-B748-1BDF42D3E9A8}" destId="{51541C5C-6308-418F-92CC-DEDA0F94CA05}" srcOrd="6" destOrd="0" presId="urn:microsoft.com/office/officeart/2005/8/layout/chevron1"/>
    <dgm:cxn modelId="{96098CF9-4C1D-4CEF-BD9F-261A98A92339}" type="presParOf" srcId="{D0BF77AA-F8DA-40EB-B748-1BDF42D3E9A8}" destId="{2797379C-8076-4AA1-9D00-4824726C2833}" srcOrd="7" destOrd="0" presId="urn:microsoft.com/office/officeart/2005/8/layout/chevron1"/>
    <dgm:cxn modelId="{E3B04797-9633-4AA5-9D7C-031E6266A12C}" type="presParOf" srcId="{D0BF77AA-F8DA-40EB-B748-1BDF42D3E9A8}" destId="{31C4B6AE-46D3-4F8B-8BBF-266D6451ACB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D13A09-0E93-4200-9D10-B3231224A3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92E59B2-DB3E-4D13-98F4-C3A958FBB53D}">
      <dgm:prSet phldrT="[Text]"/>
      <dgm:spPr/>
      <dgm:t>
        <a:bodyPr/>
        <a:lstStyle/>
        <a:p>
          <a:r>
            <a:rPr lang="de-DE" dirty="0"/>
            <a:t>Layout</a:t>
          </a:r>
        </a:p>
      </dgm:t>
    </dgm:pt>
    <dgm:pt modelId="{10689293-F7AB-41DB-9CD7-524AC0D374CC}" type="parTrans" cxnId="{BE5C02FE-C37A-4ECF-AF66-E513DB836402}">
      <dgm:prSet/>
      <dgm:spPr/>
      <dgm:t>
        <a:bodyPr/>
        <a:lstStyle/>
        <a:p>
          <a:endParaRPr lang="de-DE"/>
        </a:p>
      </dgm:t>
    </dgm:pt>
    <dgm:pt modelId="{809A2086-46BA-4BD4-A164-70A72B9B1484}" type="sibTrans" cxnId="{BE5C02FE-C37A-4ECF-AF66-E513DB836402}">
      <dgm:prSet/>
      <dgm:spPr/>
      <dgm:t>
        <a:bodyPr/>
        <a:lstStyle/>
        <a:p>
          <a:endParaRPr lang="de-DE"/>
        </a:p>
      </dgm:t>
    </dgm:pt>
    <dgm:pt modelId="{0B40D741-F546-4842-B1A1-FC2E0BA5815C}">
      <dgm:prSet phldrT="[Text]"/>
      <dgm:spPr/>
      <dgm:t>
        <a:bodyPr/>
        <a:lstStyle/>
        <a:p>
          <a:r>
            <a:rPr lang="de-DE" dirty="0"/>
            <a:t>Zeit</a:t>
          </a:r>
        </a:p>
      </dgm:t>
    </dgm:pt>
    <dgm:pt modelId="{B336DDF0-6EC9-4136-83BD-D8C22D0CC649}" type="parTrans" cxnId="{1729C1FB-D2DC-4D6E-934A-9EA3BB8BD605}">
      <dgm:prSet/>
      <dgm:spPr/>
      <dgm:t>
        <a:bodyPr/>
        <a:lstStyle/>
        <a:p>
          <a:endParaRPr lang="de-DE"/>
        </a:p>
      </dgm:t>
    </dgm:pt>
    <dgm:pt modelId="{91F927DF-9196-46D9-BE21-C26891E089D2}" type="sibTrans" cxnId="{1729C1FB-D2DC-4D6E-934A-9EA3BB8BD605}">
      <dgm:prSet/>
      <dgm:spPr/>
      <dgm:t>
        <a:bodyPr/>
        <a:lstStyle/>
        <a:p>
          <a:endParaRPr lang="de-DE"/>
        </a:p>
      </dgm:t>
    </dgm:pt>
    <dgm:pt modelId="{78C5F8A9-62B0-40E9-A5C0-9EC5B9DF7699}">
      <dgm:prSet phldrT="[Text]"/>
      <dgm:spPr/>
      <dgm:t>
        <a:bodyPr/>
        <a:lstStyle/>
        <a:p>
          <a:r>
            <a:rPr lang="de-DE" dirty="0"/>
            <a:t>Leistung</a:t>
          </a:r>
        </a:p>
      </dgm:t>
    </dgm:pt>
    <dgm:pt modelId="{0AC7EE76-3055-4C46-935A-C40C4ABF0811}" type="parTrans" cxnId="{F9084BCA-7C89-4686-B4FB-8CDFC16F7676}">
      <dgm:prSet/>
      <dgm:spPr/>
      <dgm:t>
        <a:bodyPr/>
        <a:lstStyle/>
        <a:p>
          <a:endParaRPr lang="de-DE"/>
        </a:p>
      </dgm:t>
    </dgm:pt>
    <dgm:pt modelId="{196464F7-18E2-4BBB-B9F5-590CFBE368C1}" type="sibTrans" cxnId="{F9084BCA-7C89-4686-B4FB-8CDFC16F7676}">
      <dgm:prSet/>
      <dgm:spPr/>
      <dgm:t>
        <a:bodyPr/>
        <a:lstStyle/>
        <a:p>
          <a:endParaRPr lang="de-DE"/>
        </a:p>
      </dgm:t>
    </dgm:pt>
    <dgm:pt modelId="{71DEE329-0731-4142-AACD-5DBBF19FF554}">
      <dgm:prSet phldrT="[Text]"/>
      <dgm:spPr/>
      <dgm:t>
        <a:bodyPr/>
        <a:lstStyle/>
        <a:p>
          <a:r>
            <a:rPr lang="de-DE" dirty="0"/>
            <a:t>Nutz</a:t>
          </a:r>
        </a:p>
      </dgm:t>
    </dgm:pt>
    <dgm:pt modelId="{73BB8DD5-C8B2-4BFC-BEF5-712B0AF3A013}" type="parTrans" cxnId="{CC095247-AD9F-4B61-8FFE-ADAF35568C24}">
      <dgm:prSet/>
      <dgm:spPr/>
      <dgm:t>
        <a:bodyPr/>
        <a:lstStyle/>
        <a:p>
          <a:endParaRPr lang="de-DE"/>
        </a:p>
      </dgm:t>
    </dgm:pt>
    <dgm:pt modelId="{5F4BB718-4408-4373-BF26-0E68A2D90BC4}" type="sibTrans" cxnId="{CC095247-AD9F-4B61-8FFE-ADAF35568C24}">
      <dgm:prSet/>
      <dgm:spPr/>
      <dgm:t>
        <a:bodyPr/>
        <a:lstStyle/>
        <a:p>
          <a:endParaRPr lang="de-DE"/>
        </a:p>
      </dgm:t>
    </dgm:pt>
    <dgm:pt modelId="{CB90C8C2-F5E0-4E40-A322-6933F59CFF26}">
      <dgm:prSet phldrT="[Text]"/>
      <dgm:spPr/>
      <dgm:t>
        <a:bodyPr/>
        <a:lstStyle/>
        <a:p>
          <a:r>
            <a:rPr lang="de-DE" dirty="0"/>
            <a:t>Kosten</a:t>
          </a:r>
        </a:p>
      </dgm:t>
    </dgm:pt>
    <dgm:pt modelId="{ED06ABA1-7F44-46F7-B334-B724E9A7959D}" type="parTrans" cxnId="{5B4005A0-0F83-44D9-8D8A-11D86226518D}">
      <dgm:prSet/>
      <dgm:spPr/>
      <dgm:t>
        <a:bodyPr/>
        <a:lstStyle/>
        <a:p>
          <a:endParaRPr lang="de-DE"/>
        </a:p>
      </dgm:t>
    </dgm:pt>
    <dgm:pt modelId="{60A57A63-F296-4AEB-9CBD-E9C512CA318C}" type="sibTrans" cxnId="{5B4005A0-0F83-44D9-8D8A-11D86226518D}">
      <dgm:prSet/>
      <dgm:spPr/>
      <dgm:t>
        <a:bodyPr/>
        <a:lstStyle/>
        <a:p>
          <a:endParaRPr lang="de-DE"/>
        </a:p>
      </dgm:t>
    </dgm:pt>
    <dgm:pt modelId="{D0BF77AA-F8DA-40EB-B748-1BDF42D3E9A8}" type="pres">
      <dgm:prSet presAssocID="{2DD13A09-0E93-4200-9D10-B3231224A337}" presName="Name0" presStyleCnt="0">
        <dgm:presLayoutVars>
          <dgm:dir/>
          <dgm:animLvl val="lvl"/>
          <dgm:resizeHandles val="exact"/>
        </dgm:presLayoutVars>
      </dgm:prSet>
      <dgm:spPr/>
    </dgm:pt>
    <dgm:pt modelId="{4F4FEA3C-66CF-47B0-88B0-9F682B466B1D}" type="pres">
      <dgm:prSet presAssocID="{292E59B2-DB3E-4D13-98F4-C3A958FBB53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69ADE41-4738-4A06-8E74-FA3F9F424790}" type="pres">
      <dgm:prSet presAssocID="{809A2086-46BA-4BD4-A164-70A72B9B1484}" presName="parTxOnlySpace" presStyleCnt="0"/>
      <dgm:spPr/>
    </dgm:pt>
    <dgm:pt modelId="{AA91BC1A-09F7-4E68-9C1A-96DAC04518EA}" type="pres">
      <dgm:prSet presAssocID="{0B40D741-F546-4842-B1A1-FC2E0BA5815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D8A5006-92B4-409C-8DCF-E85C04F5853C}" type="pres">
      <dgm:prSet presAssocID="{91F927DF-9196-46D9-BE21-C26891E089D2}" presName="parTxOnlySpace" presStyleCnt="0"/>
      <dgm:spPr/>
    </dgm:pt>
    <dgm:pt modelId="{B2E1390A-ACA3-4FCE-B4A9-0744DE9CCC48}" type="pres">
      <dgm:prSet presAssocID="{78C5F8A9-62B0-40E9-A5C0-9EC5B9DF769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BE6902-571A-4F79-9F35-191C5D692364}" type="pres">
      <dgm:prSet presAssocID="{196464F7-18E2-4BBB-B9F5-590CFBE368C1}" presName="parTxOnlySpace" presStyleCnt="0"/>
      <dgm:spPr/>
    </dgm:pt>
    <dgm:pt modelId="{51541C5C-6308-418F-92CC-DEDA0F94CA05}" type="pres">
      <dgm:prSet presAssocID="{71DEE329-0731-4142-AACD-5DBBF19FF55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797379C-8076-4AA1-9D00-4824726C2833}" type="pres">
      <dgm:prSet presAssocID="{5F4BB718-4408-4373-BF26-0E68A2D90BC4}" presName="parTxOnlySpace" presStyleCnt="0"/>
      <dgm:spPr/>
    </dgm:pt>
    <dgm:pt modelId="{31C4B6AE-46D3-4F8B-8BBF-266D6451ACBB}" type="pres">
      <dgm:prSet presAssocID="{CB90C8C2-F5E0-4E40-A322-6933F59CFF2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3BA6031-F95C-475D-8729-DE72318C2353}" type="presOf" srcId="{78C5F8A9-62B0-40E9-A5C0-9EC5B9DF7699}" destId="{B2E1390A-ACA3-4FCE-B4A9-0744DE9CCC48}" srcOrd="0" destOrd="0" presId="urn:microsoft.com/office/officeart/2005/8/layout/chevron1"/>
    <dgm:cxn modelId="{A8A18233-5F00-45EB-BF87-FFF46562A3DA}" type="presOf" srcId="{2DD13A09-0E93-4200-9D10-B3231224A337}" destId="{D0BF77AA-F8DA-40EB-B748-1BDF42D3E9A8}" srcOrd="0" destOrd="0" presId="urn:microsoft.com/office/officeart/2005/8/layout/chevron1"/>
    <dgm:cxn modelId="{7861BC61-F027-4911-A409-DED9946B1B40}" type="presOf" srcId="{292E59B2-DB3E-4D13-98F4-C3A958FBB53D}" destId="{4F4FEA3C-66CF-47B0-88B0-9F682B466B1D}" srcOrd="0" destOrd="0" presId="urn:microsoft.com/office/officeart/2005/8/layout/chevron1"/>
    <dgm:cxn modelId="{CC095247-AD9F-4B61-8FFE-ADAF35568C24}" srcId="{2DD13A09-0E93-4200-9D10-B3231224A337}" destId="{71DEE329-0731-4142-AACD-5DBBF19FF554}" srcOrd="3" destOrd="0" parTransId="{73BB8DD5-C8B2-4BFC-BEF5-712B0AF3A013}" sibTransId="{5F4BB718-4408-4373-BF26-0E68A2D90BC4}"/>
    <dgm:cxn modelId="{DDE24F85-07D6-4852-A8AF-42670982F80A}" type="presOf" srcId="{71DEE329-0731-4142-AACD-5DBBF19FF554}" destId="{51541C5C-6308-418F-92CC-DEDA0F94CA05}" srcOrd="0" destOrd="0" presId="urn:microsoft.com/office/officeart/2005/8/layout/chevron1"/>
    <dgm:cxn modelId="{7BE7AD95-B160-459E-AC04-C9B3496421AB}" type="presOf" srcId="{CB90C8C2-F5E0-4E40-A322-6933F59CFF26}" destId="{31C4B6AE-46D3-4F8B-8BBF-266D6451ACBB}" srcOrd="0" destOrd="0" presId="urn:microsoft.com/office/officeart/2005/8/layout/chevron1"/>
    <dgm:cxn modelId="{5B4005A0-0F83-44D9-8D8A-11D86226518D}" srcId="{2DD13A09-0E93-4200-9D10-B3231224A337}" destId="{CB90C8C2-F5E0-4E40-A322-6933F59CFF26}" srcOrd="4" destOrd="0" parTransId="{ED06ABA1-7F44-46F7-B334-B724E9A7959D}" sibTransId="{60A57A63-F296-4AEB-9CBD-E9C512CA318C}"/>
    <dgm:cxn modelId="{F9084BCA-7C89-4686-B4FB-8CDFC16F7676}" srcId="{2DD13A09-0E93-4200-9D10-B3231224A337}" destId="{78C5F8A9-62B0-40E9-A5C0-9EC5B9DF7699}" srcOrd="2" destOrd="0" parTransId="{0AC7EE76-3055-4C46-935A-C40C4ABF0811}" sibTransId="{196464F7-18E2-4BBB-B9F5-590CFBE368C1}"/>
    <dgm:cxn modelId="{B4A610F9-F959-4B23-A240-738F7ECE7A62}" type="presOf" srcId="{0B40D741-F546-4842-B1A1-FC2E0BA5815C}" destId="{AA91BC1A-09F7-4E68-9C1A-96DAC04518EA}" srcOrd="0" destOrd="0" presId="urn:microsoft.com/office/officeart/2005/8/layout/chevron1"/>
    <dgm:cxn modelId="{1729C1FB-D2DC-4D6E-934A-9EA3BB8BD605}" srcId="{2DD13A09-0E93-4200-9D10-B3231224A337}" destId="{0B40D741-F546-4842-B1A1-FC2E0BA5815C}" srcOrd="1" destOrd="0" parTransId="{B336DDF0-6EC9-4136-83BD-D8C22D0CC649}" sibTransId="{91F927DF-9196-46D9-BE21-C26891E089D2}"/>
    <dgm:cxn modelId="{BE5C02FE-C37A-4ECF-AF66-E513DB836402}" srcId="{2DD13A09-0E93-4200-9D10-B3231224A337}" destId="{292E59B2-DB3E-4D13-98F4-C3A958FBB53D}" srcOrd="0" destOrd="0" parTransId="{10689293-F7AB-41DB-9CD7-524AC0D374CC}" sibTransId="{809A2086-46BA-4BD4-A164-70A72B9B1484}"/>
    <dgm:cxn modelId="{94168699-7F95-4F3F-9DB4-272EBD96AE6E}" type="presParOf" srcId="{D0BF77AA-F8DA-40EB-B748-1BDF42D3E9A8}" destId="{4F4FEA3C-66CF-47B0-88B0-9F682B466B1D}" srcOrd="0" destOrd="0" presId="urn:microsoft.com/office/officeart/2005/8/layout/chevron1"/>
    <dgm:cxn modelId="{C83F6628-AEB3-4C72-BA7F-AF764D7912BE}" type="presParOf" srcId="{D0BF77AA-F8DA-40EB-B748-1BDF42D3E9A8}" destId="{D69ADE41-4738-4A06-8E74-FA3F9F424790}" srcOrd="1" destOrd="0" presId="urn:microsoft.com/office/officeart/2005/8/layout/chevron1"/>
    <dgm:cxn modelId="{F52EEDEC-F5CF-46DE-9F57-B53014DD59ED}" type="presParOf" srcId="{D0BF77AA-F8DA-40EB-B748-1BDF42D3E9A8}" destId="{AA91BC1A-09F7-4E68-9C1A-96DAC04518EA}" srcOrd="2" destOrd="0" presId="urn:microsoft.com/office/officeart/2005/8/layout/chevron1"/>
    <dgm:cxn modelId="{396E36EC-7158-4798-8409-E8CFC1443B30}" type="presParOf" srcId="{D0BF77AA-F8DA-40EB-B748-1BDF42D3E9A8}" destId="{6D8A5006-92B4-409C-8DCF-E85C04F5853C}" srcOrd="3" destOrd="0" presId="urn:microsoft.com/office/officeart/2005/8/layout/chevron1"/>
    <dgm:cxn modelId="{DBF78F21-2FE3-451E-A839-D1A8C0892D7C}" type="presParOf" srcId="{D0BF77AA-F8DA-40EB-B748-1BDF42D3E9A8}" destId="{B2E1390A-ACA3-4FCE-B4A9-0744DE9CCC48}" srcOrd="4" destOrd="0" presId="urn:microsoft.com/office/officeart/2005/8/layout/chevron1"/>
    <dgm:cxn modelId="{476AEF98-DFBD-414D-8CD6-FD6D1DC73790}" type="presParOf" srcId="{D0BF77AA-F8DA-40EB-B748-1BDF42D3E9A8}" destId="{6ABE6902-571A-4F79-9F35-191C5D692364}" srcOrd="5" destOrd="0" presId="urn:microsoft.com/office/officeart/2005/8/layout/chevron1"/>
    <dgm:cxn modelId="{96C33914-1562-4F4B-B894-24F5C0E0BE2E}" type="presParOf" srcId="{D0BF77AA-F8DA-40EB-B748-1BDF42D3E9A8}" destId="{51541C5C-6308-418F-92CC-DEDA0F94CA05}" srcOrd="6" destOrd="0" presId="urn:microsoft.com/office/officeart/2005/8/layout/chevron1"/>
    <dgm:cxn modelId="{96098CF9-4C1D-4CEF-BD9F-261A98A92339}" type="presParOf" srcId="{D0BF77AA-F8DA-40EB-B748-1BDF42D3E9A8}" destId="{2797379C-8076-4AA1-9D00-4824726C2833}" srcOrd="7" destOrd="0" presId="urn:microsoft.com/office/officeart/2005/8/layout/chevron1"/>
    <dgm:cxn modelId="{E3B04797-9633-4AA5-9D7C-031E6266A12C}" type="presParOf" srcId="{D0BF77AA-F8DA-40EB-B748-1BDF42D3E9A8}" destId="{31C4B6AE-46D3-4F8B-8BBF-266D6451ACB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D13A09-0E93-4200-9D10-B3231224A3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92E59B2-DB3E-4D13-98F4-C3A958FBB53D}">
      <dgm:prSet phldrT="[Text]"/>
      <dgm:spPr/>
      <dgm:t>
        <a:bodyPr/>
        <a:lstStyle/>
        <a:p>
          <a:r>
            <a:rPr lang="de-DE" dirty="0"/>
            <a:t>Layout</a:t>
          </a:r>
        </a:p>
      </dgm:t>
    </dgm:pt>
    <dgm:pt modelId="{10689293-F7AB-41DB-9CD7-524AC0D374CC}" type="parTrans" cxnId="{BE5C02FE-C37A-4ECF-AF66-E513DB836402}">
      <dgm:prSet/>
      <dgm:spPr/>
      <dgm:t>
        <a:bodyPr/>
        <a:lstStyle/>
        <a:p>
          <a:endParaRPr lang="de-DE"/>
        </a:p>
      </dgm:t>
    </dgm:pt>
    <dgm:pt modelId="{809A2086-46BA-4BD4-A164-70A72B9B1484}" type="sibTrans" cxnId="{BE5C02FE-C37A-4ECF-AF66-E513DB836402}">
      <dgm:prSet/>
      <dgm:spPr/>
      <dgm:t>
        <a:bodyPr/>
        <a:lstStyle/>
        <a:p>
          <a:endParaRPr lang="de-DE"/>
        </a:p>
      </dgm:t>
    </dgm:pt>
    <dgm:pt modelId="{0B40D741-F546-4842-B1A1-FC2E0BA5815C}">
      <dgm:prSet phldrT="[Text]"/>
      <dgm:spPr/>
      <dgm:t>
        <a:bodyPr/>
        <a:lstStyle/>
        <a:p>
          <a:r>
            <a:rPr lang="de-DE" dirty="0"/>
            <a:t>Zeit</a:t>
          </a:r>
        </a:p>
      </dgm:t>
    </dgm:pt>
    <dgm:pt modelId="{B336DDF0-6EC9-4136-83BD-D8C22D0CC649}" type="parTrans" cxnId="{1729C1FB-D2DC-4D6E-934A-9EA3BB8BD605}">
      <dgm:prSet/>
      <dgm:spPr/>
      <dgm:t>
        <a:bodyPr/>
        <a:lstStyle/>
        <a:p>
          <a:endParaRPr lang="de-DE"/>
        </a:p>
      </dgm:t>
    </dgm:pt>
    <dgm:pt modelId="{91F927DF-9196-46D9-BE21-C26891E089D2}" type="sibTrans" cxnId="{1729C1FB-D2DC-4D6E-934A-9EA3BB8BD605}">
      <dgm:prSet/>
      <dgm:spPr/>
      <dgm:t>
        <a:bodyPr/>
        <a:lstStyle/>
        <a:p>
          <a:endParaRPr lang="de-DE"/>
        </a:p>
      </dgm:t>
    </dgm:pt>
    <dgm:pt modelId="{78C5F8A9-62B0-40E9-A5C0-9EC5B9DF7699}">
      <dgm:prSet phldrT="[Text]"/>
      <dgm:spPr/>
      <dgm:t>
        <a:bodyPr/>
        <a:lstStyle/>
        <a:p>
          <a:r>
            <a:rPr lang="de-DE" dirty="0"/>
            <a:t>Leistung</a:t>
          </a:r>
        </a:p>
      </dgm:t>
    </dgm:pt>
    <dgm:pt modelId="{0AC7EE76-3055-4C46-935A-C40C4ABF0811}" type="parTrans" cxnId="{F9084BCA-7C89-4686-B4FB-8CDFC16F7676}">
      <dgm:prSet/>
      <dgm:spPr/>
      <dgm:t>
        <a:bodyPr/>
        <a:lstStyle/>
        <a:p>
          <a:endParaRPr lang="de-DE"/>
        </a:p>
      </dgm:t>
    </dgm:pt>
    <dgm:pt modelId="{196464F7-18E2-4BBB-B9F5-590CFBE368C1}" type="sibTrans" cxnId="{F9084BCA-7C89-4686-B4FB-8CDFC16F7676}">
      <dgm:prSet/>
      <dgm:spPr/>
      <dgm:t>
        <a:bodyPr/>
        <a:lstStyle/>
        <a:p>
          <a:endParaRPr lang="de-DE"/>
        </a:p>
      </dgm:t>
    </dgm:pt>
    <dgm:pt modelId="{71DEE329-0731-4142-AACD-5DBBF19FF554}">
      <dgm:prSet phldrT="[Text]"/>
      <dgm:spPr/>
      <dgm:t>
        <a:bodyPr/>
        <a:lstStyle/>
        <a:p>
          <a:r>
            <a:rPr lang="de-DE" dirty="0"/>
            <a:t>Nutz</a:t>
          </a:r>
        </a:p>
      </dgm:t>
    </dgm:pt>
    <dgm:pt modelId="{73BB8DD5-C8B2-4BFC-BEF5-712B0AF3A013}" type="parTrans" cxnId="{CC095247-AD9F-4B61-8FFE-ADAF35568C24}">
      <dgm:prSet/>
      <dgm:spPr/>
      <dgm:t>
        <a:bodyPr/>
        <a:lstStyle/>
        <a:p>
          <a:endParaRPr lang="de-DE"/>
        </a:p>
      </dgm:t>
    </dgm:pt>
    <dgm:pt modelId="{5F4BB718-4408-4373-BF26-0E68A2D90BC4}" type="sibTrans" cxnId="{CC095247-AD9F-4B61-8FFE-ADAF35568C24}">
      <dgm:prSet/>
      <dgm:spPr/>
      <dgm:t>
        <a:bodyPr/>
        <a:lstStyle/>
        <a:p>
          <a:endParaRPr lang="de-DE"/>
        </a:p>
      </dgm:t>
    </dgm:pt>
    <dgm:pt modelId="{CB90C8C2-F5E0-4E40-A322-6933F59CFF26}">
      <dgm:prSet phldrT="[Text]"/>
      <dgm:spPr/>
      <dgm:t>
        <a:bodyPr/>
        <a:lstStyle/>
        <a:p>
          <a:r>
            <a:rPr lang="de-DE" dirty="0"/>
            <a:t>Kosten</a:t>
          </a:r>
        </a:p>
      </dgm:t>
    </dgm:pt>
    <dgm:pt modelId="{ED06ABA1-7F44-46F7-B334-B724E9A7959D}" type="parTrans" cxnId="{5B4005A0-0F83-44D9-8D8A-11D86226518D}">
      <dgm:prSet/>
      <dgm:spPr/>
      <dgm:t>
        <a:bodyPr/>
        <a:lstStyle/>
        <a:p>
          <a:endParaRPr lang="de-DE"/>
        </a:p>
      </dgm:t>
    </dgm:pt>
    <dgm:pt modelId="{60A57A63-F296-4AEB-9CBD-E9C512CA318C}" type="sibTrans" cxnId="{5B4005A0-0F83-44D9-8D8A-11D86226518D}">
      <dgm:prSet/>
      <dgm:spPr/>
      <dgm:t>
        <a:bodyPr/>
        <a:lstStyle/>
        <a:p>
          <a:endParaRPr lang="de-DE"/>
        </a:p>
      </dgm:t>
    </dgm:pt>
    <dgm:pt modelId="{D0BF77AA-F8DA-40EB-B748-1BDF42D3E9A8}" type="pres">
      <dgm:prSet presAssocID="{2DD13A09-0E93-4200-9D10-B3231224A337}" presName="Name0" presStyleCnt="0">
        <dgm:presLayoutVars>
          <dgm:dir/>
          <dgm:animLvl val="lvl"/>
          <dgm:resizeHandles val="exact"/>
        </dgm:presLayoutVars>
      </dgm:prSet>
      <dgm:spPr/>
    </dgm:pt>
    <dgm:pt modelId="{4F4FEA3C-66CF-47B0-88B0-9F682B466B1D}" type="pres">
      <dgm:prSet presAssocID="{292E59B2-DB3E-4D13-98F4-C3A958FBB53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69ADE41-4738-4A06-8E74-FA3F9F424790}" type="pres">
      <dgm:prSet presAssocID="{809A2086-46BA-4BD4-A164-70A72B9B1484}" presName="parTxOnlySpace" presStyleCnt="0"/>
      <dgm:spPr/>
    </dgm:pt>
    <dgm:pt modelId="{AA91BC1A-09F7-4E68-9C1A-96DAC04518EA}" type="pres">
      <dgm:prSet presAssocID="{0B40D741-F546-4842-B1A1-FC2E0BA5815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D8A5006-92B4-409C-8DCF-E85C04F5853C}" type="pres">
      <dgm:prSet presAssocID="{91F927DF-9196-46D9-BE21-C26891E089D2}" presName="parTxOnlySpace" presStyleCnt="0"/>
      <dgm:spPr/>
    </dgm:pt>
    <dgm:pt modelId="{B2E1390A-ACA3-4FCE-B4A9-0744DE9CCC48}" type="pres">
      <dgm:prSet presAssocID="{78C5F8A9-62B0-40E9-A5C0-9EC5B9DF769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BE6902-571A-4F79-9F35-191C5D692364}" type="pres">
      <dgm:prSet presAssocID="{196464F7-18E2-4BBB-B9F5-590CFBE368C1}" presName="parTxOnlySpace" presStyleCnt="0"/>
      <dgm:spPr/>
    </dgm:pt>
    <dgm:pt modelId="{51541C5C-6308-418F-92CC-DEDA0F94CA05}" type="pres">
      <dgm:prSet presAssocID="{71DEE329-0731-4142-AACD-5DBBF19FF55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797379C-8076-4AA1-9D00-4824726C2833}" type="pres">
      <dgm:prSet presAssocID="{5F4BB718-4408-4373-BF26-0E68A2D90BC4}" presName="parTxOnlySpace" presStyleCnt="0"/>
      <dgm:spPr/>
    </dgm:pt>
    <dgm:pt modelId="{31C4B6AE-46D3-4F8B-8BBF-266D6451ACBB}" type="pres">
      <dgm:prSet presAssocID="{CB90C8C2-F5E0-4E40-A322-6933F59CFF2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3BA6031-F95C-475D-8729-DE72318C2353}" type="presOf" srcId="{78C5F8A9-62B0-40E9-A5C0-9EC5B9DF7699}" destId="{B2E1390A-ACA3-4FCE-B4A9-0744DE9CCC48}" srcOrd="0" destOrd="0" presId="urn:microsoft.com/office/officeart/2005/8/layout/chevron1"/>
    <dgm:cxn modelId="{A8A18233-5F00-45EB-BF87-FFF46562A3DA}" type="presOf" srcId="{2DD13A09-0E93-4200-9D10-B3231224A337}" destId="{D0BF77AA-F8DA-40EB-B748-1BDF42D3E9A8}" srcOrd="0" destOrd="0" presId="urn:microsoft.com/office/officeart/2005/8/layout/chevron1"/>
    <dgm:cxn modelId="{7861BC61-F027-4911-A409-DED9946B1B40}" type="presOf" srcId="{292E59B2-DB3E-4D13-98F4-C3A958FBB53D}" destId="{4F4FEA3C-66CF-47B0-88B0-9F682B466B1D}" srcOrd="0" destOrd="0" presId="urn:microsoft.com/office/officeart/2005/8/layout/chevron1"/>
    <dgm:cxn modelId="{CC095247-AD9F-4B61-8FFE-ADAF35568C24}" srcId="{2DD13A09-0E93-4200-9D10-B3231224A337}" destId="{71DEE329-0731-4142-AACD-5DBBF19FF554}" srcOrd="3" destOrd="0" parTransId="{73BB8DD5-C8B2-4BFC-BEF5-712B0AF3A013}" sibTransId="{5F4BB718-4408-4373-BF26-0E68A2D90BC4}"/>
    <dgm:cxn modelId="{DDE24F85-07D6-4852-A8AF-42670982F80A}" type="presOf" srcId="{71DEE329-0731-4142-AACD-5DBBF19FF554}" destId="{51541C5C-6308-418F-92CC-DEDA0F94CA05}" srcOrd="0" destOrd="0" presId="urn:microsoft.com/office/officeart/2005/8/layout/chevron1"/>
    <dgm:cxn modelId="{7BE7AD95-B160-459E-AC04-C9B3496421AB}" type="presOf" srcId="{CB90C8C2-F5E0-4E40-A322-6933F59CFF26}" destId="{31C4B6AE-46D3-4F8B-8BBF-266D6451ACBB}" srcOrd="0" destOrd="0" presId="urn:microsoft.com/office/officeart/2005/8/layout/chevron1"/>
    <dgm:cxn modelId="{5B4005A0-0F83-44D9-8D8A-11D86226518D}" srcId="{2DD13A09-0E93-4200-9D10-B3231224A337}" destId="{CB90C8C2-F5E0-4E40-A322-6933F59CFF26}" srcOrd="4" destOrd="0" parTransId="{ED06ABA1-7F44-46F7-B334-B724E9A7959D}" sibTransId="{60A57A63-F296-4AEB-9CBD-E9C512CA318C}"/>
    <dgm:cxn modelId="{F9084BCA-7C89-4686-B4FB-8CDFC16F7676}" srcId="{2DD13A09-0E93-4200-9D10-B3231224A337}" destId="{78C5F8A9-62B0-40E9-A5C0-9EC5B9DF7699}" srcOrd="2" destOrd="0" parTransId="{0AC7EE76-3055-4C46-935A-C40C4ABF0811}" sibTransId="{196464F7-18E2-4BBB-B9F5-590CFBE368C1}"/>
    <dgm:cxn modelId="{B4A610F9-F959-4B23-A240-738F7ECE7A62}" type="presOf" srcId="{0B40D741-F546-4842-B1A1-FC2E0BA5815C}" destId="{AA91BC1A-09F7-4E68-9C1A-96DAC04518EA}" srcOrd="0" destOrd="0" presId="urn:microsoft.com/office/officeart/2005/8/layout/chevron1"/>
    <dgm:cxn modelId="{1729C1FB-D2DC-4D6E-934A-9EA3BB8BD605}" srcId="{2DD13A09-0E93-4200-9D10-B3231224A337}" destId="{0B40D741-F546-4842-B1A1-FC2E0BA5815C}" srcOrd="1" destOrd="0" parTransId="{B336DDF0-6EC9-4136-83BD-D8C22D0CC649}" sibTransId="{91F927DF-9196-46D9-BE21-C26891E089D2}"/>
    <dgm:cxn modelId="{BE5C02FE-C37A-4ECF-AF66-E513DB836402}" srcId="{2DD13A09-0E93-4200-9D10-B3231224A337}" destId="{292E59B2-DB3E-4D13-98F4-C3A958FBB53D}" srcOrd="0" destOrd="0" parTransId="{10689293-F7AB-41DB-9CD7-524AC0D374CC}" sibTransId="{809A2086-46BA-4BD4-A164-70A72B9B1484}"/>
    <dgm:cxn modelId="{94168699-7F95-4F3F-9DB4-272EBD96AE6E}" type="presParOf" srcId="{D0BF77AA-F8DA-40EB-B748-1BDF42D3E9A8}" destId="{4F4FEA3C-66CF-47B0-88B0-9F682B466B1D}" srcOrd="0" destOrd="0" presId="urn:microsoft.com/office/officeart/2005/8/layout/chevron1"/>
    <dgm:cxn modelId="{C83F6628-AEB3-4C72-BA7F-AF764D7912BE}" type="presParOf" srcId="{D0BF77AA-F8DA-40EB-B748-1BDF42D3E9A8}" destId="{D69ADE41-4738-4A06-8E74-FA3F9F424790}" srcOrd="1" destOrd="0" presId="urn:microsoft.com/office/officeart/2005/8/layout/chevron1"/>
    <dgm:cxn modelId="{F52EEDEC-F5CF-46DE-9F57-B53014DD59ED}" type="presParOf" srcId="{D0BF77AA-F8DA-40EB-B748-1BDF42D3E9A8}" destId="{AA91BC1A-09F7-4E68-9C1A-96DAC04518EA}" srcOrd="2" destOrd="0" presId="urn:microsoft.com/office/officeart/2005/8/layout/chevron1"/>
    <dgm:cxn modelId="{396E36EC-7158-4798-8409-E8CFC1443B30}" type="presParOf" srcId="{D0BF77AA-F8DA-40EB-B748-1BDF42D3E9A8}" destId="{6D8A5006-92B4-409C-8DCF-E85C04F5853C}" srcOrd="3" destOrd="0" presId="urn:microsoft.com/office/officeart/2005/8/layout/chevron1"/>
    <dgm:cxn modelId="{DBF78F21-2FE3-451E-A839-D1A8C0892D7C}" type="presParOf" srcId="{D0BF77AA-F8DA-40EB-B748-1BDF42D3E9A8}" destId="{B2E1390A-ACA3-4FCE-B4A9-0744DE9CCC48}" srcOrd="4" destOrd="0" presId="urn:microsoft.com/office/officeart/2005/8/layout/chevron1"/>
    <dgm:cxn modelId="{476AEF98-DFBD-414D-8CD6-FD6D1DC73790}" type="presParOf" srcId="{D0BF77AA-F8DA-40EB-B748-1BDF42D3E9A8}" destId="{6ABE6902-571A-4F79-9F35-191C5D692364}" srcOrd="5" destOrd="0" presId="urn:microsoft.com/office/officeart/2005/8/layout/chevron1"/>
    <dgm:cxn modelId="{96C33914-1562-4F4B-B894-24F5C0E0BE2E}" type="presParOf" srcId="{D0BF77AA-F8DA-40EB-B748-1BDF42D3E9A8}" destId="{51541C5C-6308-418F-92CC-DEDA0F94CA05}" srcOrd="6" destOrd="0" presId="urn:microsoft.com/office/officeart/2005/8/layout/chevron1"/>
    <dgm:cxn modelId="{96098CF9-4C1D-4CEF-BD9F-261A98A92339}" type="presParOf" srcId="{D0BF77AA-F8DA-40EB-B748-1BDF42D3E9A8}" destId="{2797379C-8076-4AA1-9D00-4824726C2833}" srcOrd="7" destOrd="0" presId="urn:microsoft.com/office/officeart/2005/8/layout/chevron1"/>
    <dgm:cxn modelId="{E3B04797-9633-4AA5-9D7C-031E6266A12C}" type="presParOf" srcId="{D0BF77AA-F8DA-40EB-B748-1BDF42D3E9A8}" destId="{31C4B6AE-46D3-4F8B-8BBF-266D6451ACB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D13A09-0E93-4200-9D10-B3231224A33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92E59B2-DB3E-4D13-98F4-C3A958FBB53D}">
      <dgm:prSet phldrT="[Text]"/>
      <dgm:spPr/>
      <dgm:t>
        <a:bodyPr/>
        <a:lstStyle/>
        <a:p>
          <a:r>
            <a:rPr lang="de-DE" dirty="0"/>
            <a:t>Layout</a:t>
          </a:r>
        </a:p>
      </dgm:t>
    </dgm:pt>
    <dgm:pt modelId="{10689293-F7AB-41DB-9CD7-524AC0D374CC}" type="parTrans" cxnId="{BE5C02FE-C37A-4ECF-AF66-E513DB836402}">
      <dgm:prSet/>
      <dgm:spPr/>
      <dgm:t>
        <a:bodyPr/>
        <a:lstStyle/>
        <a:p>
          <a:endParaRPr lang="de-DE"/>
        </a:p>
      </dgm:t>
    </dgm:pt>
    <dgm:pt modelId="{809A2086-46BA-4BD4-A164-70A72B9B1484}" type="sibTrans" cxnId="{BE5C02FE-C37A-4ECF-AF66-E513DB836402}">
      <dgm:prSet/>
      <dgm:spPr/>
      <dgm:t>
        <a:bodyPr/>
        <a:lstStyle/>
        <a:p>
          <a:endParaRPr lang="de-DE"/>
        </a:p>
      </dgm:t>
    </dgm:pt>
    <dgm:pt modelId="{0B40D741-F546-4842-B1A1-FC2E0BA5815C}">
      <dgm:prSet phldrT="[Text]"/>
      <dgm:spPr/>
      <dgm:t>
        <a:bodyPr/>
        <a:lstStyle/>
        <a:p>
          <a:r>
            <a:rPr lang="de-DE" dirty="0"/>
            <a:t>Zeit</a:t>
          </a:r>
        </a:p>
      </dgm:t>
    </dgm:pt>
    <dgm:pt modelId="{B336DDF0-6EC9-4136-83BD-D8C22D0CC649}" type="parTrans" cxnId="{1729C1FB-D2DC-4D6E-934A-9EA3BB8BD605}">
      <dgm:prSet/>
      <dgm:spPr/>
      <dgm:t>
        <a:bodyPr/>
        <a:lstStyle/>
        <a:p>
          <a:endParaRPr lang="de-DE"/>
        </a:p>
      </dgm:t>
    </dgm:pt>
    <dgm:pt modelId="{91F927DF-9196-46D9-BE21-C26891E089D2}" type="sibTrans" cxnId="{1729C1FB-D2DC-4D6E-934A-9EA3BB8BD605}">
      <dgm:prSet/>
      <dgm:spPr/>
      <dgm:t>
        <a:bodyPr/>
        <a:lstStyle/>
        <a:p>
          <a:endParaRPr lang="de-DE"/>
        </a:p>
      </dgm:t>
    </dgm:pt>
    <dgm:pt modelId="{78C5F8A9-62B0-40E9-A5C0-9EC5B9DF7699}">
      <dgm:prSet phldrT="[Text]"/>
      <dgm:spPr/>
      <dgm:t>
        <a:bodyPr/>
        <a:lstStyle/>
        <a:p>
          <a:r>
            <a:rPr lang="de-DE" dirty="0"/>
            <a:t>Leistung</a:t>
          </a:r>
        </a:p>
      </dgm:t>
    </dgm:pt>
    <dgm:pt modelId="{0AC7EE76-3055-4C46-935A-C40C4ABF0811}" type="parTrans" cxnId="{F9084BCA-7C89-4686-B4FB-8CDFC16F7676}">
      <dgm:prSet/>
      <dgm:spPr/>
      <dgm:t>
        <a:bodyPr/>
        <a:lstStyle/>
        <a:p>
          <a:endParaRPr lang="de-DE"/>
        </a:p>
      </dgm:t>
    </dgm:pt>
    <dgm:pt modelId="{196464F7-18E2-4BBB-B9F5-590CFBE368C1}" type="sibTrans" cxnId="{F9084BCA-7C89-4686-B4FB-8CDFC16F7676}">
      <dgm:prSet/>
      <dgm:spPr/>
      <dgm:t>
        <a:bodyPr/>
        <a:lstStyle/>
        <a:p>
          <a:endParaRPr lang="de-DE"/>
        </a:p>
      </dgm:t>
    </dgm:pt>
    <dgm:pt modelId="{71DEE329-0731-4142-AACD-5DBBF19FF554}">
      <dgm:prSet phldrT="[Text]"/>
      <dgm:spPr/>
      <dgm:t>
        <a:bodyPr/>
        <a:lstStyle/>
        <a:p>
          <a:r>
            <a:rPr lang="de-DE" dirty="0"/>
            <a:t>Nutz</a:t>
          </a:r>
        </a:p>
      </dgm:t>
    </dgm:pt>
    <dgm:pt modelId="{73BB8DD5-C8B2-4BFC-BEF5-712B0AF3A013}" type="parTrans" cxnId="{CC095247-AD9F-4B61-8FFE-ADAF35568C24}">
      <dgm:prSet/>
      <dgm:spPr/>
      <dgm:t>
        <a:bodyPr/>
        <a:lstStyle/>
        <a:p>
          <a:endParaRPr lang="de-DE"/>
        </a:p>
      </dgm:t>
    </dgm:pt>
    <dgm:pt modelId="{5F4BB718-4408-4373-BF26-0E68A2D90BC4}" type="sibTrans" cxnId="{CC095247-AD9F-4B61-8FFE-ADAF35568C24}">
      <dgm:prSet/>
      <dgm:spPr/>
      <dgm:t>
        <a:bodyPr/>
        <a:lstStyle/>
        <a:p>
          <a:endParaRPr lang="de-DE"/>
        </a:p>
      </dgm:t>
    </dgm:pt>
    <dgm:pt modelId="{CB90C8C2-F5E0-4E40-A322-6933F59CFF26}">
      <dgm:prSet phldrT="[Text]"/>
      <dgm:spPr/>
      <dgm:t>
        <a:bodyPr/>
        <a:lstStyle/>
        <a:p>
          <a:r>
            <a:rPr lang="de-DE" dirty="0"/>
            <a:t>Kosten</a:t>
          </a:r>
        </a:p>
      </dgm:t>
    </dgm:pt>
    <dgm:pt modelId="{ED06ABA1-7F44-46F7-B334-B724E9A7959D}" type="parTrans" cxnId="{5B4005A0-0F83-44D9-8D8A-11D86226518D}">
      <dgm:prSet/>
      <dgm:spPr/>
      <dgm:t>
        <a:bodyPr/>
        <a:lstStyle/>
        <a:p>
          <a:endParaRPr lang="de-DE"/>
        </a:p>
      </dgm:t>
    </dgm:pt>
    <dgm:pt modelId="{60A57A63-F296-4AEB-9CBD-E9C512CA318C}" type="sibTrans" cxnId="{5B4005A0-0F83-44D9-8D8A-11D86226518D}">
      <dgm:prSet/>
      <dgm:spPr/>
      <dgm:t>
        <a:bodyPr/>
        <a:lstStyle/>
        <a:p>
          <a:endParaRPr lang="de-DE"/>
        </a:p>
      </dgm:t>
    </dgm:pt>
    <dgm:pt modelId="{D0BF77AA-F8DA-40EB-B748-1BDF42D3E9A8}" type="pres">
      <dgm:prSet presAssocID="{2DD13A09-0E93-4200-9D10-B3231224A337}" presName="Name0" presStyleCnt="0">
        <dgm:presLayoutVars>
          <dgm:dir/>
          <dgm:animLvl val="lvl"/>
          <dgm:resizeHandles val="exact"/>
        </dgm:presLayoutVars>
      </dgm:prSet>
      <dgm:spPr/>
    </dgm:pt>
    <dgm:pt modelId="{4F4FEA3C-66CF-47B0-88B0-9F682B466B1D}" type="pres">
      <dgm:prSet presAssocID="{292E59B2-DB3E-4D13-98F4-C3A958FBB53D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69ADE41-4738-4A06-8E74-FA3F9F424790}" type="pres">
      <dgm:prSet presAssocID="{809A2086-46BA-4BD4-A164-70A72B9B1484}" presName="parTxOnlySpace" presStyleCnt="0"/>
      <dgm:spPr/>
    </dgm:pt>
    <dgm:pt modelId="{AA91BC1A-09F7-4E68-9C1A-96DAC04518EA}" type="pres">
      <dgm:prSet presAssocID="{0B40D741-F546-4842-B1A1-FC2E0BA5815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D8A5006-92B4-409C-8DCF-E85C04F5853C}" type="pres">
      <dgm:prSet presAssocID="{91F927DF-9196-46D9-BE21-C26891E089D2}" presName="parTxOnlySpace" presStyleCnt="0"/>
      <dgm:spPr/>
    </dgm:pt>
    <dgm:pt modelId="{B2E1390A-ACA3-4FCE-B4A9-0744DE9CCC48}" type="pres">
      <dgm:prSet presAssocID="{78C5F8A9-62B0-40E9-A5C0-9EC5B9DF769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BE6902-571A-4F79-9F35-191C5D692364}" type="pres">
      <dgm:prSet presAssocID="{196464F7-18E2-4BBB-B9F5-590CFBE368C1}" presName="parTxOnlySpace" presStyleCnt="0"/>
      <dgm:spPr/>
    </dgm:pt>
    <dgm:pt modelId="{51541C5C-6308-418F-92CC-DEDA0F94CA05}" type="pres">
      <dgm:prSet presAssocID="{71DEE329-0731-4142-AACD-5DBBF19FF55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797379C-8076-4AA1-9D00-4824726C2833}" type="pres">
      <dgm:prSet presAssocID="{5F4BB718-4408-4373-BF26-0E68A2D90BC4}" presName="parTxOnlySpace" presStyleCnt="0"/>
      <dgm:spPr/>
    </dgm:pt>
    <dgm:pt modelId="{31C4B6AE-46D3-4F8B-8BBF-266D6451ACBB}" type="pres">
      <dgm:prSet presAssocID="{CB90C8C2-F5E0-4E40-A322-6933F59CFF2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3BA6031-F95C-475D-8729-DE72318C2353}" type="presOf" srcId="{78C5F8A9-62B0-40E9-A5C0-9EC5B9DF7699}" destId="{B2E1390A-ACA3-4FCE-B4A9-0744DE9CCC48}" srcOrd="0" destOrd="0" presId="urn:microsoft.com/office/officeart/2005/8/layout/chevron1"/>
    <dgm:cxn modelId="{A8A18233-5F00-45EB-BF87-FFF46562A3DA}" type="presOf" srcId="{2DD13A09-0E93-4200-9D10-B3231224A337}" destId="{D0BF77AA-F8DA-40EB-B748-1BDF42D3E9A8}" srcOrd="0" destOrd="0" presId="urn:microsoft.com/office/officeart/2005/8/layout/chevron1"/>
    <dgm:cxn modelId="{7861BC61-F027-4911-A409-DED9946B1B40}" type="presOf" srcId="{292E59B2-DB3E-4D13-98F4-C3A958FBB53D}" destId="{4F4FEA3C-66CF-47B0-88B0-9F682B466B1D}" srcOrd="0" destOrd="0" presId="urn:microsoft.com/office/officeart/2005/8/layout/chevron1"/>
    <dgm:cxn modelId="{CC095247-AD9F-4B61-8FFE-ADAF35568C24}" srcId="{2DD13A09-0E93-4200-9D10-B3231224A337}" destId="{71DEE329-0731-4142-AACD-5DBBF19FF554}" srcOrd="3" destOrd="0" parTransId="{73BB8DD5-C8B2-4BFC-BEF5-712B0AF3A013}" sibTransId="{5F4BB718-4408-4373-BF26-0E68A2D90BC4}"/>
    <dgm:cxn modelId="{DDE24F85-07D6-4852-A8AF-42670982F80A}" type="presOf" srcId="{71DEE329-0731-4142-AACD-5DBBF19FF554}" destId="{51541C5C-6308-418F-92CC-DEDA0F94CA05}" srcOrd="0" destOrd="0" presId="urn:microsoft.com/office/officeart/2005/8/layout/chevron1"/>
    <dgm:cxn modelId="{7BE7AD95-B160-459E-AC04-C9B3496421AB}" type="presOf" srcId="{CB90C8C2-F5E0-4E40-A322-6933F59CFF26}" destId="{31C4B6AE-46D3-4F8B-8BBF-266D6451ACBB}" srcOrd="0" destOrd="0" presId="urn:microsoft.com/office/officeart/2005/8/layout/chevron1"/>
    <dgm:cxn modelId="{5B4005A0-0F83-44D9-8D8A-11D86226518D}" srcId="{2DD13A09-0E93-4200-9D10-B3231224A337}" destId="{CB90C8C2-F5E0-4E40-A322-6933F59CFF26}" srcOrd="4" destOrd="0" parTransId="{ED06ABA1-7F44-46F7-B334-B724E9A7959D}" sibTransId="{60A57A63-F296-4AEB-9CBD-E9C512CA318C}"/>
    <dgm:cxn modelId="{F9084BCA-7C89-4686-B4FB-8CDFC16F7676}" srcId="{2DD13A09-0E93-4200-9D10-B3231224A337}" destId="{78C5F8A9-62B0-40E9-A5C0-9EC5B9DF7699}" srcOrd="2" destOrd="0" parTransId="{0AC7EE76-3055-4C46-935A-C40C4ABF0811}" sibTransId="{196464F7-18E2-4BBB-B9F5-590CFBE368C1}"/>
    <dgm:cxn modelId="{B4A610F9-F959-4B23-A240-738F7ECE7A62}" type="presOf" srcId="{0B40D741-F546-4842-B1A1-FC2E0BA5815C}" destId="{AA91BC1A-09F7-4E68-9C1A-96DAC04518EA}" srcOrd="0" destOrd="0" presId="urn:microsoft.com/office/officeart/2005/8/layout/chevron1"/>
    <dgm:cxn modelId="{1729C1FB-D2DC-4D6E-934A-9EA3BB8BD605}" srcId="{2DD13A09-0E93-4200-9D10-B3231224A337}" destId="{0B40D741-F546-4842-B1A1-FC2E0BA5815C}" srcOrd="1" destOrd="0" parTransId="{B336DDF0-6EC9-4136-83BD-D8C22D0CC649}" sibTransId="{91F927DF-9196-46D9-BE21-C26891E089D2}"/>
    <dgm:cxn modelId="{BE5C02FE-C37A-4ECF-AF66-E513DB836402}" srcId="{2DD13A09-0E93-4200-9D10-B3231224A337}" destId="{292E59B2-DB3E-4D13-98F4-C3A958FBB53D}" srcOrd="0" destOrd="0" parTransId="{10689293-F7AB-41DB-9CD7-524AC0D374CC}" sibTransId="{809A2086-46BA-4BD4-A164-70A72B9B1484}"/>
    <dgm:cxn modelId="{94168699-7F95-4F3F-9DB4-272EBD96AE6E}" type="presParOf" srcId="{D0BF77AA-F8DA-40EB-B748-1BDF42D3E9A8}" destId="{4F4FEA3C-66CF-47B0-88B0-9F682B466B1D}" srcOrd="0" destOrd="0" presId="urn:microsoft.com/office/officeart/2005/8/layout/chevron1"/>
    <dgm:cxn modelId="{C83F6628-AEB3-4C72-BA7F-AF764D7912BE}" type="presParOf" srcId="{D0BF77AA-F8DA-40EB-B748-1BDF42D3E9A8}" destId="{D69ADE41-4738-4A06-8E74-FA3F9F424790}" srcOrd="1" destOrd="0" presId="urn:microsoft.com/office/officeart/2005/8/layout/chevron1"/>
    <dgm:cxn modelId="{F52EEDEC-F5CF-46DE-9F57-B53014DD59ED}" type="presParOf" srcId="{D0BF77AA-F8DA-40EB-B748-1BDF42D3E9A8}" destId="{AA91BC1A-09F7-4E68-9C1A-96DAC04518EA}" srcOrd="2" destOrd="0" presId="urn:microsoft.com/office/officeart/2005/8/layout/chevron1"/>
    <dgm:cxn modelId="{396E36EC-7158-4798-8409-E8CFC1443B30}" type="presParOf" srcId="{D0BF77AA-F8DA-40EB-B748-1BDF42D3E9A8}" destId="{6D8A5006-92B4-409C-8DCF-E85C04F5853C}" srcOrd="3" destOrd="0" presId="urn:microsoft.com/office/officeart/2005/8/layout/chevron1"/>
    <dgm:cxn modelId="{DBF78F21-2FE3-451E-A839-D1A8C0892D7C}" type="presParOf" srcId="{D0BF77AA-F8DA-40EB-B748-1BDF42D3E9A8}" destId="{B2E1390A-ACA3-4FCE-B4A9-0744DE9CCC48}" srcOrd="4" destOrd="0" presId="urn:microsoft.com/office/officeart/2005/8/layout/chevron1"/>
    <dgm:cxn modelId="{476AEF98-DFBD-414D-8CD6-FD6D1DC73790}" type="presParOf" srcId="{D0BF77AA-F8DA-40EB-B748-1BDF42D3E9A8}" destId="{6ABE6902-571A-4F79-9F35-191C5D692364}" srcOrd="5" destOrd="0" presId="urn:microsoft.com/office/officeart/2005/8/layout/chevron1"/>
    <dgm:cxn modelId="{96C33914-1562-4F4B-B894-24F5C0E0BE2E}" type="presParOf" srcId="{D0BF77AA-F8DA-40EB-B748-1BDF42D3E9A8}" destId="{51541C5C-6308-418F-92CC-DEDA0F94CA05}" srcOrd="6" destOrd="0" presId="urn:microsoft.com/office/officeart/2005/8/layout/chevron1"/>
    <dgm:cxn modelId="{96098CF9-4C1D-4CEF-BD9F-261A98A92339}" type="presParOf" srcId="{D0BF77AA-F8DA-40EB-B748-1BDF42D3E9A8}" destId="{2797379C-8076-4AA1-9D00-4824726C2833}" srcOrd="7" destOrd="0" presId="urn:microsoft.com/office/officeart/2005/8/layout/chevron1"/>
    <dgm:cxn modelId="{E3B04797-9633-4AA5-9D7C-031E6266A12C}" type="presParOf" srcId="{D0BF77AA-F8DA-40EB-B748-1BDF42D3E9A8}" destId="{31C4B6AE-46D3-4F8B-8BBF-266D6451ACB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2303E-5A98-4D28-BFE6-C8F2E157BEF4}">
      <dsp:nvSpPr>
        <dsp:cNvPr id="0" name=""/>
        <dsp:cNvSpPr/>
      </dsp:nvSpPr>
      <dsp:spPr>
        <a:xfrm>
          <a:off x="818062" y="108051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93298-EB68-4E5A-9790-503EF509D946}">
      <dsp:nvSpPr>
        <dsp:cNvPr id="0" name=""/>
        <dsp:cNvSpPr/>
      </dsp:nvSpPr>
      <dsp:spPr>
        <a:xfrm>
          <a:off x="323062" y="21606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Nutzwertanalyse</a:t>
          </a:r>
        </a:p>
      </dsp:txBody>
      <dsp:txXfrm>
        <a:off x="323062" y="2160685"/>
        <a:ext cx="1800000" cy="720000"/>
      </dsp:txXfrm>
    </dsp:sp>
    <dsp:sp modelId="{86342546-A101-4B8E-A81F-BF17BC7C0D31}">
      <dsp:nvSpPr>
        <dsp:cNvPr id="0" name=""/>
        <dsp:cNvSpPr/>
      </dsp:nvSpPr>
      <dsp:spPr>
        <a:xfrm>
          <a:off x="2933062" y="108051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CAFA7-A861-4A87-8825-54611EE27B49}">
      <dsp:nvSpPr>
        <dsp:cNvPr id="0" name=""/>
        <dsp:cNvSpPr/>
      </dsp:nvSpPr>
      <dsp:spPr>
        <a:xfrm>
          <a:off x="2438062" y="21606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Kostenplan</a:t>
          </a:r>
        </a:p>
      </dsp:txBody>
      <dsp:txXfrm>
        <a:off x="2438062" y="2160685"/>
        <a:ext cx="1800000" cy="720000"/>
      </dsp:txXfrm>
    </dsp:sp>
    <dsp:sp modelId="{EAE4D5B1-6366-4B17-B045-AB3684C68753}">
      <dsp:nvSpPr>
        <dsp:cNvPr id="0" name=""/>
        <dsp:cNvSpPr/>
      </dsp:nvSpPr>
      <dsp:spPr>
        <a:xfrm>
          <a:off x="5048062" y="108051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FD907-5199-4F49-A9C7-6CF4705A221D}">
      <dsp:nvSpPr>
        <dsp:cNvPr id="0" name=""/>
        <dsp:cNvSpPr/>
      </dsp:nvSpPr>
      <dsp:spPr>
        <a:xfrm>
          <a:off x="4553062" y="21606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Zeitplan</a:t>
          </a:r>
        </a:p>
      </dsp:txBody>
      <dsp:txXfrm>
        <a:off x="4553062" y="2160685"/>
        <a:ext cx="1800000" cy="720000"/>
      </dsp:txXfrm>
    </dsp:sp>
    <dsp:sp modelId="{752F334F-E91A-4095-A00F-7AB42993FC7F}">
      <dsp:nvSpPr>
        <dsp:cNvPr id="0" name=""/>
        <dsp:cNvSpPr/>
      </dsp:nvSpPr>
      <dsp:spPr>
        <a:xfrm>
          <a:off x="7163062" y="108051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FCB85-A298-4F7E-A8B0-5C2166A46EB2}">
      <dsp:nvSpPr>
        <dsp:cNvPr id="0" name=""/>
        <dsp:cNvSpPr/>
      </dsp:nvSpPr>
      <dsp:spPr>
        <a:xfrm>
          <a:off x="6668062" y="21606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Layout</a:t>
          </a:r>
        </a:p>
      </dsp:txBody>
      <dsp:txXfrm>
        <a:off x="6668062" y="2160685"/>
        <a:ext cx="1800000" cy="720000"/>
      </dsp:txXfrm>
    </dsp:sp>
    <dsp:sp modelId="{E2D7BCFC-423A-43B0-8925-BBEEA0717F29}">
      <dsp:nvSpPr>
        <dsp:cNvPr id="0" name=""/>
        <dsp:cNvSpPr/>
      </dsp:nvSpPr>
      <dsp:spPr>
        <a:xfrm>
          <a:off x="9278062" y="108051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2EDEA-B51C-4695-BE7F-C810E4788C27}">
      <dsp:nvSpPr>
        <dsp:cNvPr id="0" name=""/>
        <dsp:cNvSpPr/>
      </dsp:nvSpPr>
      <dsp:spPr>
        <a:xfrm>
          <a:off x="8783062" y="216068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Sonstiges</a:t>
          </a:r>
        </a:p>
      </dsp:txBody>
      <dsp:txXfrm>
        <a:off x="8783062" y="216068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EA3C-66CF-47B0-88B0-9F682B466B1D}">
      <dsp:nvSpPr>
        <dsp:cNvPr id="0" name=""/>
        <dsp:cNvSpPr/>
      </dsp:nvSpPr>
      <dsp:spPr>
        <a:xfrm>
          <a:off x="2976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Layout</a:t>
          </a:r>
        </a:p>
      </dsp:txBody>
      <dsp:txXfrm>
        <a:off x="222501" y="0"/>
        <a:ext cx="2210090" cy="439050"/>
      </dsp:txXfrm>
    </dsp:sp>
    <dsp:sp modelId="{AA91BC1A-09F7-4E68-9C1A-96DAC04518EA}">
      <dsp:nvSpPr>
        <dsp:cNvPr id="0" name=""/>
        <dsp:cNvSpPr/>
      </dsp:nvSpPr>
      <dsp:spPr>
        <a:xfrm>
          <a:off x="2387203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Zeit</a:t>
          </a:r>
        </a:p>
      </dsp:txBody>
      <dsp:txXfrm>
        <a:off x="2606728" y="0"/>
        <a:ext cx="2210090" cy="439050"/>
      </dsp:txXfrm>
    </dsp:sp>
    <dsp:sp modelId="{B2E1390A-ACA3-4FCE-B4A9-0744DE9CCC48}">
      <dsp:nvSpPr>
        <dsp:cNvPr id="0" name=""/>
        <dsp:cNvSpPr/>
      </dsp:nvSpPr>
      <dsp:spPr>
        <a:xfrm>
          <a:off x="4771429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Leistung</a:t>
          </a:r>
        </a:p>
      </dsp:txBody>
      <dsp:txXfrm>
        <a:off x="4990954" y="0"/>
        <a:ext cx="2210090" cy="439050"/>
      </dsp:txXfrm>
    </dsp:sp>
    <dsp:sp modelId="{51541C5C-6308-418F-92CC-DEDA0F94CA05}">
      <dsp:nvSpPr>
        <dsp:cNvPr id="0" name=""/>
        <dsp:cNvSpPr/>
      </dsp:nvSpPr>
      <dsp:spPr>
        <a:xfrm>
          <a:off x="7155656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Nutz</a:t>
          </a:r>
        </a:p>
      </dsp:txBody>
      <dsp:txXfrm>
        <a:off x="7375181" y="0"/>
        <a:ext cx="2210090" cy="439050"/>
      </dsp:txXfrm>
    </dsp:sp>
    <dsp:sp modelId="{31C4B6AE-46D3-4F8B-8BBF-266D6451ACBB}">
      <dsp:nvSpPr>
        <dsp:cNvPr id="0" name=""/>
        <dsp:cNvSpPr/>
      </dsp:nvSpPr>
      <dsp:spPr>
        <a:xfrm>
          <a:off x="9539882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Kosten</a:t>
          </a:r>
        </a:p>
      </dsp:txBody>
      <dsp:txXfrm>
        <a:off x="9759407" y="0"/>
        <a:ext cx="2210090" cy="43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EA3C-66CF-47B0-88B0-9F682B466B1D}">
      <dsp:nvSpPr>
        <dsp:cNvPr id="0" name=""/>
        <dsp:cNvSpPr/>
      </dsp:nvSpPr>
      <dsp:spPr>
        <a:xfrm>
          <a:off x="2976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Layout</a:t>
          </a:r>
        </a:p>
      </dsp:txBody>
      <dsp:txXfrm>
        <a:off x="222501" y="0"/>
        <a:ext cx="2210090" cy="439050"/>
      </dsp:txXfrm>
    </dsp:sp>
    <dsp:sp modelId="{AA91BC1A-09F7-4E68-9C1A-96DAC04518EA}">
      <dsp:nvSpPr>
        <dsp:cNvPr id="0" name=""/>
        <dsp:cNvSpPr/>
      </dsp:nvSpPr>
      <dsp:spPr>
        <a:xfrm>
          <a:off x="2387203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Zeit</a:t>
          </a:r>
        </a:p>
      </dsp:txBody>
      <dsp:txXfrm>
        <a:off x="2606728" y="0"/>
        <a:ext cx="2210090" cy="439050"/>
      </dsp:txXfrm>
    </dsp:sp>
    <dsp:sp modelId="{B2E1390A-ACA3-4FCE-B4A9-0744DE9CCC48}">
      <dsp:nvSpPr>
        <dsp:cNvPr id="0" name=""/>
        <dsp:cNvSpPr/>
      </dsp:nvSpPr>
      <dsp:spPr>
        <a:xfrm>
          <a:off x="4771429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Leistung</a:t>
          </a:r>
        </a:p>
      </dsp:txBody>
      <dsp:txXfrm>
        <a:off x="4990954" y="0"/>
        <a:ext cx="2210090" cy="439050"/>
      </dsp:txXfrm>
    </dsp:sp>
    <dsp:sp modelId="{51541C5C-6308-418F-92CC-DEDA0F94CA05}">
      <dsp:nvSpPr>
        <dsp:cNvPr id="0" name=""/>
        <dsp:cNvSpPr/>
      </dsp:nvSpPr>
      <dsp:spPr>
        <a:xfrm>
          <a:off x="7155656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Nutz</a:t>
          </a:r>
        </a:p>
      </dsp:txBody>
      <dsp:txXfrm>
        <a:off x="7375181" y="0"/>
        <a:ext cx="2210090" cy="439050"/>
      </dsp:txXfrm>
    </dsp:sp>
    <dsp:sp modelId="{31C4B6AE-46D3-4F8B-8BBF-266D6451ACBB}">
      <dsp:nvSpPr>
        <dsp:cNvPr id="0" name=""/>
        <dsp:cNvSpPr/>
      </dsp:nvSpPr>
      <dsp:spPr>
        <a:xfrm>
          <a:off x="9539882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Kosten</a:t>
          </a:r>
        </a:p>
      </dsp:txBody>
      <dsp:txXfrm>
        <a:off x="9759407" y="0"/>
        <a:ext cx="2210090" cy="43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EA3C-66CF-47B0-88B0-9F682B466B1D}">
      <dsp:nvSpPr>
        <dsp:cNvPr id="0" name=""/>
        <dsp:cNvSpPr/>
      </dsp:nvSpPr>
      <dsp:spPr>
        <a:xfrm>
          <a:off x="2976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Layout</a:t>
          </a:r>
        </a:p>
      </dsp:txBody>
      <dsp:txXfrm>
        <a:off x="222501" y="0"/>
        <a:ext cx="2210090" cy="439050"/>
      </dsp:txXfrm>
    </dsp:sp>
    <dsp:sp modelId="{AA91BC1A-09F7-4E68-9C1A-96DAC04518EA}">
      <dsp:nvSpPr>
        <dsp:cNvPr id="0" name=""/>
        <dsp:cNvSpPr/>
      </dsp:nvSpPr>
      <dsp:spPr>
        <a:xfrm>
          <a:off x="2387203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Zeit</a:t>
          </a:r>
        </a:p>
      </dsp:txBody>
      <dsp:txXfrm>
        <a:off x="2606728" y="0"/>
        <a:ext cx="2210090" cy="439050"/>
      </dsp:txXfrm>
    </dsp:sp>
    <dsp:sp modelId="{B2E1390A-ACA3-4FCE-B4A9-0744DE9CCC48}">
      <dsp:nvSpPr>
        <dsp:cNvPr id="0" name=""/>
        <dsp:cNvSpPr/>
      </dsp:nvSpPr>
      <dsp:spPr>
        <a:xfrm>
          <a:off x="4771429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Leistung</a:t>
          </a:r>
        </a:p>
      </dsp:txBody>
      <dsp:txXfrm>
        <a:off x="4990954" y="0"/>
        <a:ext cx="2210090" cy="439050"/>
      </dsp:txXfrm>
    </dsp:sp>
    <dsp:sp modelId="{51541C5C-6308-418F-92CC-DEDA0F94CA05}">
      <dsp:nvSpPr>
        <dsp:cNvPr id="0" name=""/>
        <dsp:cNvSpPr/>
      </dsp:nvSpPr>
      <dsp:spPr>
        <a:xfrm>
          <a:off x="7155656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Nutz</a:t>
          </a:r>
        </a:p>
      </dsp:txBody>
      <dsp:txXfrm>
        <a:off x="7375181" y="0"/>
        <a:ext cx="2210090" cy="439050"/>
      </dsp:txXfrm>
    </dsp:sp>
    <dsp:sp modelId="{31C4B6AE-46D3-4F8B-8BBF-266D6451ACBB}">
      <dsp:nvSpPr>
        <dsp:cNvPr id="0" name=""/>
        <dsp:cNvSpPr/>
      </dsp:nvSpPr>
      <dsp:spPr>
        <a:xfrm>
          <a:off x="9539882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Kosten</a:t>
          </a:r>
        </a:p>
      </dsp:txBody>
      <dsp:txXfrm>
        <a:off x="9759407" y="0"/>
        <a:ext cx="2210090" cy="439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EA3C-66CF-47B0-88B0-9F682B466B1D}">
      <dsp:nvSpPr>
        <dsp:cNvPr id="0" name=""/>
        <dsp:cNvSpPr/>
      </dsp:nvSpPr>
      <dsp:spPr>
        <a:xfrm>
          <a:off x="2976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Layout</a:t>
          </a:r>
        </a:p>
      </dsp:txBody>
      <dsp:txXfrm>
        <a:off x="222501" y="0"/>
        <a:ext cx="2210090" cy="439050"/>
      </dsp:txXfrm>
    </dsp:sp>
    <dsp:sp modelId="{AA91BC1A-09F7-4E68-9C1A-96DAC04518EA}">
      <dsp:nvSpPr>
        <dsp:cNvPr id="0" name=""/>
        <dsp:cNvSpPr/>
      </dsp:nvSpPr>
      <dsp:spPr>
        <a:xfrm>
          <a:off x="2387203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Zeit</a:t>
          </a:r>
        </a:p>
      </dsp:txBody>
      <dsp:txXfrm>
        <a:off x="2606728" y="0"/>
        <a:ext cx="2210090" cy="439050"/>
      </dsp:txXfrm>
    </dsp:sp>
    <dsp:sp modelId="{B2E1390A-ACA3-4FCE-B4A9-0744DE9CCC48}">
      <dsp:nvSpPr>
        <dsp:cNvPr id="0" name=""/>
        <dsp:cNvSpPr/>
      </dsp:nvSpPr>
      <dsp:spPr>
        <a:xfrm>
          <a:off x="4771429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Leistung</a:t>
          </a:r>
        </a:p>
      </dsp:txBody>
      <dsp:txXfrm>
        <a:off x="4990954" y="0"/>
        <a:ext cx="2210090" cy="439050"/>
      </dsp:txXfrm>
    </dsp:sp>
    <dsp:sp modelId="{51541C5C-6308-418F-92CC-DEDA0F94CA05}">
      <dsp:nvSpPr>
        <dsp:cNvPr id="0" name=""/>
        <dsp:cNvSpPr/>
      </dsp:nvSpPr>
      <dsp:spPr>
        <a:xfrm>
          <a:off x="7155656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Nutz</a:t>
          </a:r>
        </a:p>
      </dsp:txBody>
      <dsp:txXfrm>
        <a:off x="7375181" y="0"/>
        <a:ext cx="2210090" cy="439050"/>
      </dsp:txXfrm>
    </dsp:sp>
    <dsp:sp modelId="{31C4B6AE-46D3-4F8B-8BBF-266D6451ACBB}">
      <dsp:nvSpPr>
        <dsp:cNvPr id="0" name=""/>
        <dsp:cNvSpPr/>
      </dsp:nvSpPr>
      <dsp:spPr>
        <a:xfrm>
          <a:off x="9539882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Kosten</a:t>
          </a:r>
        </a:p>
      </dsp:txBody>
      <dsp:txXfrm>
        <a:off x="9759407" y="0"/>
        <a:ext cx="2210090" cy="439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EA3C-66CF-47B0-88B0-9F682B466B1D}">
      <dsp:nvSpPr>
        <dsp:cNvPr id="0" name=""/>
        <dsp:cNvSpPr/>
      </dsp:nvSpPr>
      <dsp:spPr>
        <a:xfrm>
          <a:off x="2976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Layout</a:t>
          </a:r>
        </a:p>
      </dsp:txBody>
      <dsp:txXfrm>
        <a:off x="222501" y="0"/>
        <a:ext cx="2210090" cy="439050"/>
      </dsp:txXfrm>
    </dsp:sp>
    <dsp:sp modelId="{AA91BC1A-09F7-4E68-9C1A-96DAC04518EA}">
      <dsp:nvSpPr>
        <dsp:cNvPr id="0" name=""/>
        <dsp:cNvSpPr/>
      </dsp:nvSpPr>
      <dsp:spPr>
        <a:xfrm>
          <a:off x="2387203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Zeit</a:t>
          </a:r>
        </a:p>
      </dsp:txBody>
      <dsp:txXfrm>
        <a:off x="2606728" y="0"/>
        <a:ext cx="2210090" cy="439050"/>
      </dsp:txXfrm>
    </dsp:sp>
    <dsp:sp modelId="{B2E1390A-ACA3-4FCE-B4A9-0744DE9CCC48}">
      <dsp:nvSpPr>
        <dsp:cNvPr id="0" name=""/>
        <dsp:cNvSpPr/>
      </dsp:nvSpPr>
      <dsp:spPr>
        <a:xfrm>
          <a:off x="4771429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Leistung</a:t>
          </a:r>
        </a:p>
      </dsp:txBody>
      <dsp:txXfrm>
        <a:off x="4990954" y="0"/>
        <a:ext cx="2210090" cy="439050"/>
      </dsp:txXfrm>
    </dsp:sp>
    <dsp:sp modelId="{51541C5C-6308-418F-92CC-DEDA0F94CA05}">
      <dsp:nvSpPr>
        <dsp:cNvPr id="0" name=""/>
        <dsp:cNvSpPr/>
      </dsp:nvSpPr>
      <dsp:spPr>
        <a:xfrm>
          <a:off x="7155656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Nutz</a:t>
          </a:r>
        </a:p>
      </dsp:txBody>
      <dsp:txXfrm>
        <a:off x="7375181" y="0"/>
        <a:ext cx="2210090" cy="439050"/>
      </dsp:txXfrm>
    </dsp:sp>
    <dsp:sp modelId="{31C4B6AE-46D3-4F8B-8BBF-266D6451ACBB}">
      <dsp:nvSpPr>
        <dsp:cNvPr id="0" name=""/>
        <dsp:cNvSpPr/>
      </dsp:nvSpPr>
      <dsp:spPr>
        <a:xfrm>
          <a:off x="9539882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Kosten</a:t>
          </a:r>
        </a:p>
      </dsp:txBody>
      <dsp:txXfrm>
        <a:off x="9759407" y="0"/>
        <a:ext cx="2210090" cy="439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EA3C-66CF-47B0-88B0-9F682B466B1D}">
      <dsp:nvSpPr>
        <dsp:cNvPr id="0" name=""/>
        <dsp:cNvSpPr/>
      </dsp:nvSpPr>
      <dsp:spPr>
        <a:xfrm>
          <a:off x="2976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Layout</a:t>
          </a:r>
        </a:p>
      </dsp:txBody>
      <dsp:txXfrm>
        <a:off x="222501" y="0"/>
        <a:ext cx="2210090" cy="439050"/>
      </dsp:txXfrm>
    </dsp:sp>
    <dsp:sp modelId="{AA91BC1A-09F7-4E68-9C1A-96DAC04518EA}">
      <dsp:nvSpPr>
        <dsp:cNvPr id="0" name=""/>
        <dsp:cNvSpPr/>
      </dsp:nvSpPr>
      <dsp:spPr>
        <a:xfrm>
          <a:off x="2387203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Zeit</a:t>
          </a:r>
        </a:p>
      </dsp:txBody>
      <dsp:txXfrm>
        <a:off x="2606728" y="0"/>
        <a:ext cx="2210090" cy="439050"/>
      </dsp:txXfrm>
    </dsp:sp>
    <dsp:sp modelId="{B2E1390A-ACA3-4FCE-B4A9-0744DE9CCC48}">
      <dsp:nvSpPr>
        <dsp:cNvPr id="0" name=""/>
        <dsp:cNvSpPr/>
      </dsp:nvSpPr>
      <dsp:spPr>
        <a:xfrm>
          <a:off x="4771429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Leistung</a:t>
          </a:r>
        </a:p>
      </dsp:txBody>
      <dsp:txXfrm>
        <a:off x="4990954" y="0"/>
        <a:ext cx="2210090" cy="439050"/>
      </dsp:txXfrm>
    </dsp:sp>
    <dsp:sp modelId="{51541C5C-6308-418F-92CC-DEDA0F94CA05}">
      <dsp:nvSpPr>
        <dsp:cNvPr id="0" name=""/>
        <dsp:cNvSpPr/>
      </dsp:nvSpPr>
      <dsp:spPr>
        <a:xfrm>
          <a:off x="7155656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Nutz</a:t>
          </a:r>
        </a:p>
      </dsp:txBody>
      <dsp:txXfrm>
        <a:off x="7375181" y="0"/>
        <a:ext cx="2210090" cy="439050"/>
      </dsp:txXfrm>
    </dsp:sp>
    <dsp:sp modelId="{31C4B6AE-46D3-4F8B-8BBF-266D6451ACBB}">
      <dsp:nvSpPr>
        <dsp:cNvPr id="0" name=""/>
        <dsp:cNvSpPr/>
      </dsp:nvSpPr>
      <dsp:spPr>
        <a:xfrm>
          <a:off x="9539882" y="0"/>
          <a:ext cx="2649140" cy="439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dirty="0"/>
            <a:t>Kosten</a:t>
          </a:r>
        </a:p>
      </dsp:txBody>
      <dsp:txXfrm>
        <a:off x="9759407" y="0"/>
        <a:ext cx="2210090" cy="43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Symbolliste mit 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16.03.2023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16.03.2023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16.03.2023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16.03.2023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16.03.2023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16.03.2023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16.03.2023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16.03.2023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16.03.2023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16.03.2023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16.03.2023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16.03.2023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16.03.2023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16.03.2023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2.xml"/><Relationship Id="rId5" Type="http://schemas.openxmlformats.org/officeDocument/2006/relationships/image" Target="../media/image15.png"/><Relationship Id="rId10" Type="http://schemas.microsoft.com/office/2007/relationships/diagramDrawing" Target="../diagrams/drawing2.xml"/><Relationship Id="rId4" Type="http://schemas.openxmlformats.org/officeDocument/2006/relationships/image" Target="../media/image14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18.svg"/><Relationship Id="rId7" Type="http://schemas.openxmlformats.org/officeDocument/2006/relationships/diagramLayout" Target="../diagrams/layout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4.xml"/><Relationship Id="rId5" Type="http://schemas.openxmlformats.org/officeDocument/2006/relationships/image" Target="../media/image20.svg"/><Relationship Id="rId10" Type="http://schemas.microsoft.com/office/2007/relationships/diagramDrawing" Target="../diagrams/drawing4.xml"/><Relationship Id="rId4" Type="http://schemas.openxmlformats.org/officeDocument/2006/relationships/image" Target="../media/image19.png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2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4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>
                <a:solidFill>
                  <a:schemeClr val="bg1"/>
                </a:solidFill>
                <a:latin typeface="Algerian" panose="04020705040A02060702" pitchFamily="82" charset="0"/>
              </a:rPr>
              <a:t>JIKU 3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sz="1600" b="0" i="0" dirty="0">
                <a:effectLst/>
                <a:latin typeface="Goudy Old Style" panose="02020502050305020303" pitchFamily="18" charset="0"/>
              </a:rPr>
              <a:t>Mehr Sicherheit kann keiner bieten!</a:t>
            </a:r>
            <a:endParaRPr lang="de-DE" dirty="0">
              <a:solidFill>
                <a:srgbClr val="7CEB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E586056-C238-FC5F-9DA8-C7E643CB59BC}"/>
              </a:ext>
            </a:extLst>
          </p:cNvPr>
          <p:cNvSpPr txBox="1"/>
          <p:nvPr/>
        </p:nvSpPr>
        <p:spPr>
          <a:xfrm>
            <a:off x="9225837" y="6025040"/>
            <a:ext cx="311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Ivan, Fatih, Juri, </a:t>
            </a:r>
            <a:r>
              <a:rPr lang="de-DE" sz="1400" dirty="0" err="1">
                <a:solidFill>
                  <a:schemeClr val="bg1"/>
                </a:solidFill>
              </a:rPr>
              <a:t>Nasari</a:t>
            </a:r>
            <a:r>
              <a:rPr lang="de-DE" sz="1400" dirty="0">
                <a:solidFill>
                  <a:schemeClr val="bg1"/>
                </a:solidFill>
              </a:rPr>
              <a:t> &amp; Adrian</a:t>
            </a:r>
          </a:p>
          <a:p>
            <a:endParaRPr lang="de-DE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ec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Agenda</a:t>
            </a:r>
          </a:p>
        </p:txBody>
      </p:sp>
      <p:graphicFrame>
        <p:nvGraphicFramePr>
          <p:cNvPr id="4" name="Inhaltsplatzhalter 3" descr="Symbol für SmartArt-Grafik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217158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D4E151-FCF9-2319-7DF2-E2CF6913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ABA1449-D68B-9BE4-07D4-07739F7A3D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8415" y="2077971"/>
            <a:ext cx="4132377" cy="2333346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A5C9CE5-BBF3-0B08-00D2-CA75C4FA5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59" y="2077971"/>
            <a:ext cx="4157508" cy="233334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4FFF24-B43F-B3B4-3CAC-A7E7323C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302" y="4481223"/>
            <a:ext cx="3310662" cy="20148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EDF4421-9630-E286-B254-E06989D88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019" y="4471796"/>
            <a:ext cx="3440070" cy="1910211"/>
          </a:xfrm>
          <a:prstGeom prst="rect">
            <a:avLst/>
          </a:prstGeom>
        </p:spPr>
      </p:pic>
      <p:graphicFrame>
        <p:nvGraphicFramePr>
          <p:cNvPr id="13" name="Inhaltsplatzhalter 4">
            <a:extLst>
              <a:ext uri="{FF2B5EF4-FFF2-40B4-BE49-F238E27FC236}">
                <a16:creationId xmlns:a16="http://schemas.microsoft.com/office/drawing/2014/main" id="{37774CB5-7A07-3A2F-8C77-63D03D657E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811819"/>
              </p:ext>
            </p:extLst>
          </p:nvPr>
        </p:nvGraphicFramePr>
        <p:xfrm>
          <a:off x="0" y="6434212"/>
          <a:ext cx="12192000" cy="43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0C8C33F-B8AC-34D0-3B13-0D1273153E63}"/>
              </a:ext>
            </a:extLst>
          </p:cNvPr>
          <p:cNvGrpSpPr/>
          <p:nvPr/>
        </p:nvGrpSpPr>
        <p:grpSpPr>
          <a:xfrm>
            <a:off x="-66571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4" name="Pfeil: Chevron 3">
              <a:extLst>
                <a:ext uri="{FF2B5EF4-FFF2-40B4-BE49-F238E27FC236}">
                  <a16:creationId xmlns:a16="http://schemas.microsoft.com/office/drawing/2014/main" id="{56A36DAB-900D-5691-525F-66A8BEA73637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3754819B-663C-9D35-739E-DFBA8D1A33AB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418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FA1CA-6512-6EDF-4A74-6C48124E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912CF9E-E7C3-66F1-AEFD-1916D77264E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5194440"/>
              </p:ext>
            </p:extLst>
          </p:nvPr>
        </p:nvGraphicFramePr>
        <p:xfrm>
          <a:off x="464265" y="2046922"/>
          <a:ext cx="5197064" cy="4608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9266">
                  <a:extLst>
                    <a:ext uri="{9D8B030D-6E8A-4147-A177-3AD203B41FA5}">
                      <a16:colId xmlns:a16="http://schemas.microsoft.com/office/drawing/2014/main" val="4180902023"/>
                    </a:ext>
                  </a:extLst>
                </a:gridCol>
                <a:gridCol w="1299266">
                  <a:extLst>
                    <a:ext uri="{9D8B030D-6E8A-4147-A177-3AD203B41FA5}">
                      <a16:colId xmlns:a16="http://schemas.microsoft.com/office/drawing/2014/main" val="1716137886"/>
                    </a:ext>
                  </a:extLst>
                </a:gridCol>
                <a:gridCol w="1299266">
                  <a:extLst>
                    <a:ext uri="{9D8B030D-6E8A-4147-A177-3AD203B41FA5}">
                      <a16:colId xmlns:a16="http://schemas.microsoft.com/office/drawing/2014/main" val="1633433309"/>
                    </a:ext>
                  </a:extLst>
                </a:gridCol>
                <a:gridCol w="1299266">
                  <a:extLst>
                    <a:ext uri="{9D8B030D-6E8A-4147-A177-3AD203B41FA5}">
                      <a16:colId xmlns:a16="http://schemas.microsoft.com/office/drawing/2014/main" val="510419301"/>
                    </a:ext>
                  </a:extLst>
                </a:gridCol>
              </a:tblGrid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Bezeichung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Stunden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Anzahl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Gesamtstunden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2480305185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 err="1">
                          <a:effectLst/>
                        </a:rPr>
                        <a:t>Verkablung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400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3161909756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Server Installation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755961263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WLAN Router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18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2061666516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Pc Installation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60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2291029472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Schulung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647948768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513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3304575021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2877118616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Gesamtleistung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effectLst/>
                        </a:rPr>
                        <a:t> </a:t>
                      </a: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838265869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Leistung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513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1504825336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Arbeitsstunden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7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728856930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Mitarbeiter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523867419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3395641399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14,66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 = ~ 15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3396428458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1326187175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Zeitraum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2943010637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Monate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581349690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Tage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30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1657368478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Wochenende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40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3760514284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1475852164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110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1658153315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2737755369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Ausfälle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Ergebnis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1761805095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Lieferung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14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96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2126591345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Krankenstand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20%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19,2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2798456884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tagesbetrieb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60%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57,6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3613273784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95058844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effectLst/>
                        </a:rPr>
                        <a:t>19,2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343798976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3164721833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913573531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Puffer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 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1367450348"/>
                  </a:ext>
                </a:extLst>
              </a:tr>
              <a:tr h="144010"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19,2 - 15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effectLst/>
                        </a:rPr>
                        <a:t>4 Tage Puffer</a:t>
                      </a: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78" marR="5678" marT="5678" marB="0" anchor="b"/>
                </a:tc>
                <a:extLst>
                  <a:ext uri="{0D108BD9-81ED-4DB2-BD59-A6C34878D82A}">
                    <a16:rowId xmlns:a16="http://schemas.microsoft.com/office/drawing/2014/main" val="4195392849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E449B254-E03C-D28F-7B7F-CD1D1A7DA9B0}"/>
              </a:ext>
            </a:extLst>
          </p:cNvPr>
          <p:cNvSpPr/>
          <p:nvPr/>
        </p:nvSpPr>
        <p:spPr>
          <a:xfrm>
            <a:off x="2806810" y="3927944"/>
            <a:ext cx="596348" cy="174929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685F732-A9E1-E95E-5FB2-D1C5C3352947}"/>
              </a:ext>
            </a:extLst>
          </p:cNvPr>
          <p:cNvSpPr/>
          <p:nvPr/>
        </p:nvSpPr>
        <p:spPr>
          <a:xfrm>
            <a:off x="2806892" y="4919330"/>
            <a:ext cx="596348" cy="174929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0BA767-42D7-6BB8-4E84-8BD2A1A71508}"/>
              </a:ext>
            </a:extLst>
          </p:cNvPr>
          <p:cNvSpPr/>
          <p:nvPr/>
        </p:nvSpPr>
        <p:spPr>
          <a:xfrm>
            <a:off x="3920744" y="5953413"/>
            <a:ext cx="596348" cy="174929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625C157-9553-1235-E4CD-CAF5E5B4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13416"/>
            <a:ext cx="5772956" cy="2126595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7E32253-0E67-CCD0-495F-555FE7EA0E17}"/>
              </a:ext>
            </a:extLst>
          </p:cNvPr>
          <p:cNvSpPr/>
          <p:nvPr/>
        </p:nvSpPr>
        <p:spPr>
          <a:xfrm>
            <a:off x="5146228" y="2925951"/>
            <a:ext cx="596348" cy="174929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3" name="Inhaltsplatzhalter 4">
            <a:extLst>
              <a:ext uri="{FF2B5EF4-FFF2-40B4-BE49-F238E27FC236}">
                <a16:creationId xmlns:a16="http://schemas.microsoft.com/office/drawing/2014/main" id="{C4020188-B9BD-4D3B-99A6-2BDEC5812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41389"/>
              </p:ext>
            </p:extLst>
          </p:nvPr>
        </p:nvGraphicFramePr>
        <p:xfrm>
          <a:off x="0" y="6434212"/>
          <a:ext cx="12192000" cy="43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6B6109B-CB25-9898-8220-03F7DEAE0D6E}"/>
              </a:ext>
            </a:extLst>
          </p:cNvPr>
          <p:cNvGrpSpPr/>
          <p:nvPr/>
        </p:nvGrpSpPr>
        <p:grpSpPr>
          <a:xfrm>
            <a:off x="-66571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D01E5B1B-8BB8-00CB-B53C-EAE5BED3EDFE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Pfeil: Chevron 4">
              <a:extLst>
                <a:ext uri="{FF2B5EF4-FFF2-40B4-BE49-F238E27FC236}">
                  <a16:creationId xmlns:a16="http://schemas.microsoft.com/office/drawing/2014/main" id="{04AE8E44-8395-343F-394F-CF7965E3E346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98066E3-BFA0-A681-4BF5-7A49015ADECD}"/>
              </a:ext>
            </a:extLst>
          </p:cNvPr>
          <p:cNvGrpSpPr/>
          <p:nvPr/>
        </p:nvGrpSpPr>
        <p:grpSpPr>
          <a:xfrm>
            <a:off x="2332872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52DAA516-53A3-CC9C-293F-EA71F5D69221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4">
              <a:extLst>
                <a:ext uri="{FF2B5EF4-FFF2-40B4-BE49-F238E27FC236}">
                  <a16:creationId xmlns:a16="http://schemas.microsoft.com/office/drawing/2014/main" id="{8B961554-CA55-AC24-9156-D6C48E762172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97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9E32B-E61F-1F4E-A650-B584E2E8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Zusatzleistungen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6133D-7B94-4E29-6EE2-84FB5913E5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5 Jahre Zusatz Garantie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3 Jahre Wartung Inbegriffen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Beratung und Entwicklung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Wartung und Fortbildung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Supportdienstleistungen</a:t>
            </a:r>
          </a:p>
        </p:txBody>
      </p:sp>
      <p:pic>
        <p:nvPicPr>
          <p:cNvPr id="22" name="Grafik 21" descr="Blockchain mit einfarbiger Füllung">
            <a:extLst>
              <a:ext uri="{FF2B5EF4-FFF2-40B4-BE49-F238E27FC236}">
                <a16:creationId xmlns:a16="http://schemas.microsoft.com/office/drawing/2014/main" id="{7AEC556A-3127-8BF8-6B5E-E020323E8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0075" y="2135498"/>
            <a:ext cx="1835100" cy="1835100"/>
          </a:xfrm>
          <a:prstGeom prst="rect">
            <a:avLst/>
          </a:prstGeom>
        </p:spPr>
      </p:pic>
      <p:pic>
        <p:nvPicPr>
          <p:cNvPr id="24" name="Grafik 23" descr="Kontinuierliche Verbesserung mit einfarbiger Füllung">
            <a:extLst>
              <a:ext uri="{FF2B5EF4-FFF2-40B4-BE49-F238E27FC236}">
                <a16:creationId xmlns:a16="http://schemas.microsoft.com/office/drawing/2014/main" id="{805DB7C1-96BD-E30F-B2B5-DB6E94F56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0220" y="3429000"/>
            <a:ext cx="2197928" cy="2197928"/>
          </a:xfrm>
          <a:prstGeom prst="rect">
            <a:avLst/>
          </a:prstGeom>
        </p:spPr>
      </p:pic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D006DD54-C72F-AE73-2878-AB9A5CA646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41389"/>
              </p:ext>
            </p:extLst>
          </p:nvPr>
        </p:nvGraphicFramePr>
        <p:xfrm>
          <a:off x="0" y="6434212"/>
          <a:ext cx="12192000" cy="43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95EBD40-340C-0F4E-B316-5EBF25FDF760}"/>
              </a:ext>
            </a:extLst>
          </p:cNvPr>
          <p:cNvGrpSpPr/>
          <p:nvPr/>
        </p:nvGrpSpPr>
        <p:grpSpPr>
          <a:xfrm>
            <a:off x="-66571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C45A88BA-48B9-FC59-0815-56E514E4AFA8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Pfeil: Chevron 4">
              <a:extLst>
                <a:ext uri="{FF2B5EF4-FFF2-40B4-BE49-F238E27FC236}">
                  <a16:creationId xmlns:a16="http://schemas.microsoft.com/office/drawing/2014/main" id="{41EC206A-1AD6-1F4C-7F80-B8743C754BB6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F198305C-EAD3-9934-FA83-7DF3A467EB30}"/>
              </a:ext>
            </a:extLst>
          </p:cNvPr>
          <p:cNvGrpSpPr/>
          <p:nvPr/>
        </p:nvGrpSpPr>
        <p:grpSpPr>
          <a:xfrm>
            <a:off x="2332872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27" name="Pfeil: Chevron 26">
              <a:extLst>
                <a:ext uri="{FF2B5EF4-FFF2-40B4-BE49-F238E27FC236}">
                  <a16:creationId xmlns:a16="http://schemas.microsoft.com/office/drawing/2014/main" id="{FC8DB397-1968-4D26-143F-C1A4F116E560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Pfeil: Chevron 4">
              <a:extLst>
                <a:ext uri="{FF2B5EF4-FFF2-40B4-BE49-F238E27FC236}">
                  <a16:creationId xmlns:a16="http://schemas.microsoft.com/office/drawing/2014/main" id="{95381B64-37FF-0B27-FEB9-87B833DB1734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0D0E174-874D-E724-5FA4-0D73DA355F06}"/>
              </a:ext>
            </a:extLst>
          </p:cNvPr>
          <p:cNvGrpSpPr/>
          <p:nvPr/>
        </p:nvGrpSpPr>
        <p:grpSpPr>
          <a:xfrm>
            <a:off x="4769964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30" name="Pfeil: Chevron 29">
              <a:extLst>
                <a:ext uri="{FF2B5EF4-FFF2-40B4-BE49-F238E27FC236}">
                  <a16:creationId xmlns:a16="http://schemas.microsoft.com/office/drawing/2014/main" id="{3BFD7BB4-DF2D-446A-BF8D-F27FC045218E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Pfeil: Chevron 4">
              <a:extLst>
                <a:ext uri="{FF2B5EF4-FFF2-40B4-BE49-F238E27FC236}">
                  <a16:creationId xmlns:a16="http://schemas.microsoft.com/office/drawing/2014/main" id="{551FCCD6-C08A-9FF8-DA72-B8E8CB140D00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555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530C7-4CA9-5989-49B4-2F62ED9B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Nutzwertanalyse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34A495A-1450-CA01-838C-F65EA894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2193"/>
              </p:ext>
            </p:extLst>
          </p:nvPr>
        </p:nvGraphicFramePr>
        <p:xfrm>
          <a:off x="675261" y="2343148"/>
          <a:ext cx="4877274" cy="3312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638">
                  <a:extLst>
                    <a:ext uri="{9D8B030D-6E8A-4147-A177-3AD203B41FA5}">
                      <a16:colId xmlns:a16="http://schemas.microsoft.com/office/drawing/2014/main" val="3136540649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3756455361"/>
                    </a:ext>
                  </a:extLst>
                </a:gridCol>
                <a:gridCol w="289804">
                  <a:extLst>
                    <a:ext uri="{9D8B030D-6E8A-4147-A177-3AD203B41FA5}">
                      <a16:colId xmlns:a16="http://schemas.microsoft.com/office/drawing/2014/main" val="809551252"/>
                    </a:ext>
                  </a:extLst>
                </a:gridCol>
                <a:gridCol w="701138">
                  <a:extLst>
                    <a:ext uri="{9D8B030D-6E8A-4147-A177-3AD203B41FA5}">
                      <a16:colId xmlns:a16="http://schemas.microsoft.com/office/drawing/2014/main" val="488990595"/>
                    </a:ext>
                  </a:extLst>
                </a:gridCol>
                <a:gridCol w="289804">
                  <a:extLst>
                    <a:ext uri="{9D8B030D-6E8A-4147-A177-3AD203B41FA5}">
                      <a16:colId xmlns:a16="http://schemas.microsoft.com/office/drawing/2014/main" val="3662054759"/>
                    </a:ext>
                  </a:extLst>
                </a:gridCol>
                <a:gridCol w="1047032">
                  <a:extLst>
                    <a:ext uri="{9D8B030D-6E8A-4147-A177-3AD203B41FA5}">
                      <a16:colId xmlns:a16="http://schemas.microsoft.com/office/drawing/2014/main" val="3916913381"/>
                    </a:ext>
                  </a:extLst>
                </a:gridCol>
                <a:gridCol w="364592">
                  <a:extLst>
                    <a:ext uri="{9D8B030D-6E8A-4147-A177-3AD203B41FA5}">
                      <a16:colId xmlns:a16="http://schemas.microsoft.com/office/drawing/2014/main" val="2215992313"/>
                    </a:ext>
                  </a:extLst>
                </a:gridCol>
                <a:gridCol w="785274">
                  <a:extLst>
                    <a:ext uri="{9D8B030D-6E8A-4147-A177-3AD203B41FA5}">
                      <a16:colId xmlns:a16="http://schemas.microsoft.com/office/drawing/2014/main" val="1884305466"/>
                    </a:ext>
                  </a:extLst>
                </a:gridCol>
                <a:gridCol w="364592">
                  <a:extLst>
                    <a:ext uri="{9D8B030D-6E8A-4147-A177-3AD203B41FA5}">
                      <a16:colId xmlns:a16="http://schemas.microsoft.com/office/drawing/2014/main" val="1265865699"/>
                    </a:ext>
                  </a:extLst>
                </a:gridCol>
              </a:tblGrid>
              <a:tr h="2760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Lieferabt 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Lieferant 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Lieferabt 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3213353"/>
                  </a:ext>
                </a:extLst>
              </a:tr>
              <a:tr h="2760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Preisgünstig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Durchschnittlich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Hochpreisig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4894920"/>
                  </a:ext>
                </a:extLst>
              </a:tr>
              <a:tr h="2760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Hardware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160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5304754"/>
                  </a:ext>
                </a:extLst>
              </a:tr>
              <a:tr h="2760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Technik Stufe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2609927"/>
                  </a:ext>
                </a:extLst>
              </a:tr>
              <a:tr h="2760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Aufrüstung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200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160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9619529"/>
                  </a:ext>
                </a:extLst>
              </a:tr>
              <a:tr h="2760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4173032"/>
                  </a:ext>
                </a:extLst>
              </a:tr>
              <a:tr h="2760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Bedienung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60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240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3482330"/>
                  </a:ext>
                </a:extLst>
              </a:tr>
              <a:tr h="2760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Support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120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9605632"/>
                  </a:ext>
                </a:extLst>
              </a:tr>
              <a:tr h="2760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9836807"/>
                  </a:ext>
                </a:extLst>
              </a:tr>
              <a:tr h="2760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Kosten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38353996"/>
                  </a:ext>
                </a:extLst>
              </a:tr>
              <a:tr h="2760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0639098"/>
                  </a:ext>
                </a:extLst>
              </a:tr>
              <a:tr h="27607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880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1100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 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1060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4440907"/>
                  </a:ext>
                </a:extLst>
              </a:tr>
            </a:tbl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529E2B92-4F16-4075-EE52-9BD42AC5FC16}"/>
              </a:ext>
            </a:extLst>
          </p:cNvPr>
          <p:cNvSpPr/>
          <p:nvPr/>
        </p:nvSpPr>
        <p:spPr>
          <a:xfrm>
            <a:off x="3956881" y="5481155"/>
            <a:ext cx="596348" cy="174929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4" name="Picture 2" descr="Intel Core i7-10700 Box: Amazon.de: Computer &amp; Zubehör">
            <a:extLst>
              <a:ext uri="{FF2B5EF4-FFF2-40B4-BE49-F238E27FC236}">
                <a16:creationId xmlns:a16="http://schemas.microsoft.com/office/drawing/2014/main" id="{0DF5A702-1889-B874-228A-3B4859F51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693" y="2491727"/>
            <a:ext cx="1496603" cy="170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l Core i5-10400F Box: Amazon.de: Computer &amp; Zubehör">
            <a:extLst>
              <a:ext uri="{FF2B5EF4-FFF2-40B4-BE49-F238E27FC236}">
                <a16:creationId xmlns:a16="http://schemas.microsoft.com/office/drawing/2014/main" id="{6601B493-0D21-C219-C98C-5B509C8F5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611" y="3775798"/>
            <a:ext cx="1493790" cy="170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Inhaltsplatzhalter 4">
            <a:extLst>
              <a:ext uri="{FF2B5EF4-FFF2-40B4-BE49-F238E27FC236}">
                <a16:creationId xmlns:a16="http://schemas.microsoft.com/office/drawing/2014/main" id="{AB33DAE3-0D6B-142D-9228-73D407358C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41389"/>
              </p:ext>
            </p:extLst>
          </p:nvPr>
        </p:nvGraphicFramePr>
        <p:xfrm>
          <a:off x="0" y="6434212"/>
          <a:ext cx="12192000" cy="43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B8AF6CF-ACC6-7880-7BCC-0A7EDCC4BA76}"/>
              </a:ext>
            </a:extLst>
          </p:cNvPr>
          <p:cNvGrpSpPr/>
          <p:nvPr/>
        </p:nvGrpSpPr>
        <p:grpSpPr>
          <a:xfrm>
            <a:off x="-66571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2BA11548-F9C9-80D4-814F-0A8490F56B5F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Pfeil: Chevron 4">
              <a:extLst>
                <a:ext uri="{FF2B5EF4-FFF2-40B4-BE49-F238E27FC236}">
                  <a16:creationId xmlns:a16="http://schemas.microsoft.com/office/drawing/2014/main" id="{30ADA217-D656-A3D8-D3F9-A650DF29D03B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97DB01FA-5817-CD26-DC54-0A5CE6274228}"/>
              </a:ext>
            </a:extLst>
          </p:cNvPr>
          <p:cNvGrpSpPr/>
          <p:nvPr/>
        </p:nvGrpSpPr>
        <p:grpSpPr>
          <a:xfrm>
            <a:off x="2332872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16" name="Pfeil: Chevron 15">
              <a:extLst>
                <a:ext uri="{FF2B5EF4-FFF2-40B4-BE49-F238E27FC236}">
                  <a16:creationId xmlns:a16="http://schemas.microsoft.com/office/drawing/2014/main" id="{261FD31F-8052-3581-116B-433C462EB41A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Pfeil: Chevron 4">
              <a:extLst>
                <a:ext uri="{FF2B5EF4-FFF2-40B4-BE49-F238E27FC236}">
                  <a16:creationId xmlns:a16="http://schemas.microsoft.com/office/drawing/2014/main" id="{89298BB0-009F-0704-2D95-8144773C075E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31B3827-2F3D-E80C-0CEF-D585C704E2E0}"/>
              </a:ext>
            </a:extLst>
          </p:cNvPr>
          <p:cNvGrpSpPr/>
          <p:nvPr/>
        </p:nvGrpSpPr>
        <p:grpSpPr>
          <a:xfrm>
            <a:off x="4769964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56BC3C1B-9123-AFA5-B9B8-78D7E805F00B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Pfeil: Chevron 4">
              <a:extLst>
                <a:ext uri="{FF2B5EF4-FFF2-40B4-BE49-F238E27FC236}">
                  <a16:creationId xmlns:a16="http://schemas.microsoft.com/office/drawing/2014/main" id="{E1F98FFE-2FC9-3F31-7129-300E8F5FF81C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85F61C9E-DF4D-FF72-693C-15767B8EAE81}"/>
              </a:ext>
            </a:extLst>
          </p:cNvPr>
          <p:cNvGrpSpPr/>
          <p:nvPr/>
        </p:nvGrpSpPr>
        <p:grpSpPr>
          <a:xfrm>
            <a:off x="7137929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0A737D91-3991-C6C0-C78B-50A89737B42F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Pfeil: Chevron 4">
              <a:extLst>
                <a:ext uri="{FF2B5EF4-FFF2-40B4-BE49-F238E27FC236}">
                  <a16:creationId xmlns:a16="http://schemas.microsoft.com/office/drawing/2014/main" id="{65A15202-CE7D-DF1C-E4E4-964F341CA2AF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316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7611D-122D-9702-F7D7-39BFB08F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Kostenplan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4894E81-B09D-6D08-D4CE-1651481522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6125906"/>
              </p:ext>
            </p:extLst>
          </p:nvPr>
        </p:nvGraphicFramePr>
        <p:xfrm>
          <a:off x="6188075" y="2227263"/>
          <a:ext cx="5422900" cy="363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15D63179-AAEA-BD71-6F59-E826CF4A84C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9163282"/>
              </p:ext>
            </p:extLst>
          </p:nvPr>
        </p:nvGraphicFramePr>
        <p:xfrm>
          <a:off x="581025" y="2227263"/>
          <a:ext cx="5188179" cy="3985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6246">
                  <a:extLst>
                    <a:ext uri="{9D8B030D-6E8A-4147-A177-3AD203B41FA5}">
                      <a16:colId xmlns:a16="http://schemas.microsoft.com/office/drawing/2014/main" val="2260088968"/>
                    </a:ext>
                  </a:extLst>
                </a:gridCol>
                <a:gridCol w="2197636">
                  <a:extLst>
                    <a:ext uri="{9D8B030D-6E8A-4147-A177-3AD203B41FA5}">
                      <a16:colId xmlns:a16="http://schemas.microsoft.com/office/drawing/2014/main" val="1577510998"/>
                    </a:ext>
                  </a:extLst>
                </a:gridCol>
                <a:gridCol w="669443">
                  <a:extLst>
                    <a:ext uri="{9D8B030D-6E8A-4147-A177-3AD203B41FA5}">
                      <a16:colId xmlns:a16="http://schemas.microsoft.com/office/drawing/2014/main" val="59611488"/>
                    </a:ext>
                  </a:extLst>
                </a:gridCol>
                <a:gridCol w="814854">
                  <a:extLst>
                    <a:ext uri="{9D8B030D-6E8A-4147-A177-3AD203B41FA5}">
                      <a16:colId xmlns:a16="http://schemas.microsoft.com/office/drawing/2014/main" val="1072654553"/>
                    </a:ext>
                  </a:extLst>
                </a:gridCol>
              </a:tblGrid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Position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 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 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Preis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402009638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Workstations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850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21.250,00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2828152640"/>
                  </a:ext>
                </a:extLst>
              </a:tr>
              <a:tr h="180361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WiFi-Dongle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150,00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3784147671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Monitore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170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8.500,00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1624500440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Mäuse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30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750,00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3039086909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Tastaturen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1.125,00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3880267115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DisplayPort-Kabel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500,00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3077119714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Headsets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30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1.200,00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3547128514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Stromkabel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30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750,00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71739492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Drucker 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7.200,00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4145372108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Handscaner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120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7.200,00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1736518776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Speditions-Tablets 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8.000,00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2617126040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Labeldrucker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25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980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24.500,00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1634601193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Router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2300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4.600,00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3455244488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Außenantenne 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6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2.400,00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1805264014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Server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4300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4.300,00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455733792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Sonstige Kosten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1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210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210,00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1209300171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Personalksoten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513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80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>
                          <a:effectLst/>
                        </a:rPr>
                        <a:t>41.040,00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1069482840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 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 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 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 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1930953204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 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 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 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 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3310814282"/>
                  </a:ext>
                </a:extLst>
              </a:tr>
              <a:tr h="19023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>
                          <a:effectLst/>
                        </a:rPr>
                        <a:t> 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Gesamtkosten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000" u="none" strike="noStrike">
                          <a:effectLst/>
                        </a:rPr>
                        <a:t>=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000" u="none" strike="noStrike" dirty="0">
                          <a:effectLst/>
                        </a:rPr>
                        <a:t>133.675,00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13" marR="6713" marT="6713" marB="0" anchor="b"/>
                </a:tc>
                <a:extLst>
                  <a:ext uri="{0D108BD9-81ED-4DB2-BD59-A6C34878D82A}">
                    <a16:rowId xmlns:a16="http://schemas.microsoft.com/office/drawing/2014/main" val="226298998"/>
                  </a:ext>
                </a:extLst>
              </a:tr>
            </a:tbl>
          </a:graphicData>
        </a:graphic>
      </p:graphicFrame>
      <p:graphicFrame>
        <p:nvGraphicFramePr>
          <p:cNvPr id="3" name="Inhaltsplatzhalter 4">
            <a:extLst>
              <a:ext uri="{FF2B5EF4-FFF2-40B4-BE49-F238E27FC236}">
                <a16:creationId xmlns:a16="http://schemas.microsoft.com/office/drawing/2014/main" id="{1DB631BA-EE2B-B7A9-2AF6-EBE2572F0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41389"/>
              </p:ext>
            </p:extLst>
          </p:nvPr>
        </p:nvGraphicFramePr>
        <p:xfrm>
          <a:off x="0" y="6434212"/>
          <a:ext cx="12192000" cy="43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09F21A3-D79A-2157-0E6F-0C633F0BC6B3}"/>
              </a:ext>
            </a:extLst>
          </p:cNvPr>
          <p:cNvGrpSpPr/>
          <p:nvPr/>
        </p:nvGrpSpPr>
        <p:grpSpPr>
          <a:xfrm>
            <a:off x="-66571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24230C0A-79B0-B851-5BA6-C740657A72E1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Pfeil: Chevron 4">
              <a:extLst>
                <a:ext uri="{FF2B5EF4-FFF2-40B4-BE49-F238E27FC236}">
                  <a16:creationId xmlns:a16="http://schemas.microsoft.com/office/drawing/2014/main" id="{D9D518E6-1391-8174-9888-7DFAA640A0E1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9606940-8EBF-4725-8FC4-D36E1390A584}"/>
              </a:ext>
            </a:extLst>
          </p:cNvPr>
          <p:cNvGrpSpPr/>
          <p:nvPr/>
        </p:nvGrpSpPr>
        <p:grpSpPr>
          <a:xfrm>
            <a:off x="2332872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FE492C33-C095-0CDC-732C-D43BBEF7A694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4">
              <a:extLst>
                <a:ext uri="{FF2B5EF4-FFF2-40B4-BE49-F238E27FC236}">
                  <a16:creationId xmlns:a16="http://schemas.microsoft.com/office/drawing/2014/main" id="{A8DE3439-6BAF-CA41-7C95-ECE1031A7761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5E3CD48-B8DE-C22E-3E40-B15B1CEDEF92}"/>
              </a:ext>
            </a:extLst>
          </p:cNvPr>
          <p:cNvGrpSpPr/>
          <p:nvPr/>
        </p:nvGrpSpPr>
        <p:grpSpPr>
          <a:xfrm>
            <a:off x="4769964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75E61BF7-8628-F577-EEBA-DB0244D2D97C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4">
              <a:extLst>
                <a:ext uri="{FF2B5EF4-FFF2-40B4-BE49-F238E27FC236}">
                  <a16:creationId xmlns:a16="http://schemas.microsoft.com/office/drawing/2014/main" id="{D2C7EDCF-C5BF-0AD7-806F-6711348983F0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9D3A611-36E4-A31C-FF37-5986A0AC7E3A}"/>
              </a:ext>
            </a:extLst>
          </p:cNvPr>
          <p:cNvGrpSpPr/>
          <p:nvPr/>
        </p:nvGrpSpPr>
        <p:grpSpPr>
          <a:xfrm>
            <a:off x="7137929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23" name="Pfeil: Chevron 22">
              <a:extLst>
                <a:ext uri="{FF2B5EF4-FFF2-40B4-BE49-F238E27FC236}">
                  <a16:creationId xmlns:a16="http://schemas.microsoft.com/office/drawing/2014/main" id="{BF375C7A-FEE4-EA60-79FF-2C8DE60B53E4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Pfeil: Chevron 4">
              <a:extLst>
                <a:ext uri="{FF2B5EF4-FFF2-40B4-BE49-F238E27FC236}">
                  <a16:creationId xmlns:a16="http://schemas.microsoft.com/office/drawing/2014/main" id="{AAC0B9BF-6110-385E-542B-82DAEF2F3D0B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9CCE88D-2A60-C96F-7D7C-43B862CD3F91}"/>
              </a:ext>
            </a:extLst>
          </p:cNvPr>
          <p:cNvGrpSpPr/>
          <p:nvPr/>
        </p:nvGrpSpPr>
        <p:grpSpPr>
          <a:xfrm>
            <a:off x="9562777" y="6446943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26" name="Pfeil: Chevron 25">
              <a:extLst>
                <a:ext uri="{FF2B5EF4-FFF2-40B4-BE49-F238E27FC236}">
                  <a16:creationId xmlns:a16="http://schemas.microsoft.com/office/drawing/2014/main" id="{C8E31169-B5B9-E976-FAE9-D1A8752E2F70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Pfeil: Chevron 4">
              <a:extLst>
                <a:ext uri="{FF2B5EF4-FFF2-40B4-BE49-F238E27FC236}">
                  <a16:creationId xmlns:a16="http://schemas.microsoft.com/office/drawing/2014/main" id="{FCC890AB-23B3-1DC1-4D0B-EC7AA236E4F9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63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9B97B-B7F3-0E5B-8545-0E5A4530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083E965-AF8B-1B5C-BB61-84AD79DE8515}"/>
              </a:ext>
            </a:extLst>
          </p:cNvPr>
          <p:cNvSpPr txBox="1">
            <a:spLocks/>
          </p:cNvSpPr>
          <p:nvPr/>
        </p:nvSpPr>
        <p:spPr>
          <a:xfrm>
            <a:off x="673610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Gesamtkosten 134.000€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Tagesgeschäft wird nicht beeinflusst 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Kommunikation wird Verbessert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Sie blieben Konkurrenzfähig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Supportdienstleistungen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614F6C7-0CF7-DB11-760C-118472751034}"/>
              </a:ext>
            </a:extLst>
          </p:cNvPr>
          <p:cNvSpPr txBox="1">
            <a:spLocks/>
          </p:cNvSpPr>
          <p:nvPr/>
        </p:nvSpPr>
        <p:spPr>
          <a:xfrm>
            <a:off x="6265757" y="1612476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Arbeitsprozesse werden beschleunigt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Mehr Aufträge verarbeiten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Gewinnmaximieren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" name="Grafik 9" descr="Attribut1 mit einfarbiger Füllung">
            <a:extLst>
              <a:ext uri="{FF2B5EF4-FFF2-40B4-BE49-F238E27FC236}">
                <a16:creationId xmlns:a16="http://schemas.microsoft.com/office/drawing/2014/main" id="{DAC3BCF9-98FF-B01D-955E-6E37DF41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0440" y="4590744"/>
            <a:ext cx="1573763" cy="1573763"/>
          </a:xfrm>
          <a:prstGeom prst="rect">
            <a:avLst/>
          </a:prstGeom>
        </p:spPr>
      </p:pic>
      <p:graphicFrame>
        <p:nvGraphicFramePr>
          <p:cNvPr id="3" name="Inhaltsplatzhalter 4">
            <a:extLst>
              <a:ext uri="{FF2B5EF4-FFF2-40B4-BE49-F238E27FC236}">
                <a16:creationId xmlns:a16="http://schemas.microsoft.com/office/drawing/2014/main" id="{F4F0BA37-00BF-2A01-1EA3-3BC22AF62E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41389"/>
              </p:ext>
            </p:extLst>
          </p:nvPr>
        </p:nvGraphicFramePr>
        <p:xfrm>
          <a:off x="0" y="6434212"/>
          <a:ext cx="12192000" cy="43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F76849A-5751-52FA-37D5-D623918B4499}"/>
              </a:ext>
            </a:extLst>
          </p:cNvPr>
          <p:cNvGrpSpPr/>
          <p:nvPr/>
        </p:nvGrpSpPr>
        <p:grpSpPr>
          <a:xfrm>
            <a:off x="-66571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4D5F2952-8992-5556-5DE1-10FA6AE3D0D5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Pfeil: Chevron 4">
              <a:extLst>
                <a:ext uri="{FF2B5EF4-FFF2-40B4-BE49-F238E27FC236}">
                  <a16:creationId xmlns:a16="http://schemas.microsoft.com/office/drawing/2014/main" id="{4687B6C9-D946-742F-6AAE-1649DC825106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A40F730-5B11-9B9C-90CF-EF9569758E47}"/>
              </a:ext>
            </a:extLst>
          </p:cNvPr>
          <p:cNvGrpSpPr/>
          <p:nvPr/>
        </p:nvGrpSpPr>
        <p:grpSpPr>
          <a:xfrm>
            <a:off x="2332872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1938EFF3-3C2D-C666-13D5-98FE90ED2D11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Pfeil: Chevron 4">
              <a:extLst>
                <a:ext uri="{FF2B5EF4-FFF2-40B4-BE49-F238E27FC236}">
                  <a16:creationId xmlns:a16="http://schemas.microsoft.com/office/drawing/2014/main" id="{5D5807B6-88D3-9001-8670-0A5FBBF3AC6F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64E5CB1-8519-E7BE-2FB0-5BD42887A927}"/>
              </a:ext>
            </a:extLst>
          </p:cNvPr>
          <p:cNvGrpSpPr/>
          <p:nvPr/>
        </p:nvGrpSpPr>
        <p:grpSpPr>
          <a:xfrm>
            <a:off x="4769964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14" name="Pfeil: Chevron 13">
              <a:extLst>
                <a:ext uri="{FF2B5EF4-FFF2-40B4-BE49-F238E27FC236}">
                  <a16:creationId xmlns:a16="http://schemas.microsoft.com/office/drawing/2014/main" id="{0BD559D0-3A02-9FA0-5DC4-A7D305AAC065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Pfeil: Chevron 4">
              <a:extLst>
                <a:ext uri="{FF2B5EF4-FFF2-40B4-BE49-F238E27FC236}">
                  <a16:creationId xmlns:a16="http://schemas.microsoft.com/office/drawing/2014/main" id="{3A754F68-383D-BF91-1A36-B658021756BC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6C05FC9-DCBB-2763-FB22-1FEF315334C5}"/>
              </a:ext>
            </a:extLst>
          </p:cNvPr>
          <p:cNvGrpSpPr/>
          <p:nvPr/>
        </p:nvGrpSpPr>
        <p:grpSpPr>
          <a:xfrm>
            <a:off x="7137929" y="6434212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17" name="Pfeil: Chevron 16">
              <a:extLst>
                <a:ext uri="{FF2B5EF4-FFF2-40B4-BE49-F238E27FC236}">
                  <a16:creationId xmlns:a16="http://schemas.microsoft.com/office/drawing/2014/main" id="{5A86607B-5E78-6856-9C83-DE40B6B8FCD6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Pfeil: Chevron 4">
              <a:extLst>
                <a:ext uri="{FF2B5EF4-FFF2-40B4-BE49-F238E27FC236}">
                  <a16:creationId xmlns:a16="http://schemas.microsoft.com/office/drawing/2014/main" id="{24D55088-8BE4-2D3D-4F7F-F12857EEF8C2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2CBC814-CC7D-8CFB-261A-CDD5FE231CD7}"/>
              </a:ext>
            </a:extLst>
          </p:cNvPr>
          <p:cNvGrpSpPr/>
          <p:nvPr/>
        </p:nvGrpSpPr>
        <p:grpSpPr>
          <a:xfrm>
            <a:off x="9562777" y="6446943"/>
            <a:ext cx="2649140" cy="439050"/>
            <a:chOff x="2976" y="0"/>
            <a:chExt cx="2649140" cy="439050"/>
          </a:xfrm>
          <a:solidFill>
            <a:schemeClr val="accent3">
              <a:alpha val="35000"/>
            </a:schemeClr>
          </a:solidFill>
        </p:grpSpPr>
        <p:sp>
          <p:nvSpPr>
            <p:cNvPr id="20" name="Pfeil: Chevron 19">
              <a:extLst>
                <a:ext uri="{FF2B5EF4-FFF2-40B4-BE49-F238E27FC236}">
                  <a16:creationId xmlns:a16="http://schemas.microsoft.com/office/drawing/2014/main" id="{752E42C9-C107-A755-8AFD-9B5419991825}"/>
                </a:ext>
              </a:extLst>
            </p:cNvPr>
            <p:cNvSpPr/>
            <p:nvPr/>
          </p:nvSpPr>
          <p:spPr>
            <a:xfrm>
              <a:off x="2976" y="0"/>
              <a:ext cx="2649140" cy="43905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Pfeil: Chevron 4">
              <a:extLst>
                <a:ext uri="{FF2B5EF4-FFF2-40B4-BE49-F238E27FC236}">
                  <a16:creationId xmlns:a16="http://schemas.microsoft.com/office/drawing/2014/main" id="{4C1D14B1-4133-ACE3-A2F6-23996D5DC8A6}"/>
                </a:ext>
              </a:extLst>
            </p:cNvPr>
            <p:cNvSpPr txBox="1"/>
            <p:nvPr/>
          </p:nvSpPr>
          <p:spPr>
            <a:xfrm>
              <a:off x="222501" y="0"/>
              <a:ext cx="2210090" cy="4390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8014" tIns="36005" rIns="36005" bIns="36005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40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604992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bg2"/>
                </a:solidFill>
              </a:rPr>
              <a:t>Haben sie noch fragen ?</a:t>
            </a:r>
          </a:p>
          <a:p>
            <a:pPr rtl="0"/>
            <a:endParaRPr lang="de-DE" dirty="0">
              <a:solidFill>
                <a:schemeClr val="bg2"/>
              </a:solidFill>
            </a:endParaRPr>
          </a:p>
          <a:p>
            <a:pPr rtl="0"/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{770B9806-AF69-49BE-8AEB-B5BF405F062E}tf56390039_win32</Template>
  <TotalTime>0</TotalTime>
  <Words>390</Words>
  <Application>Microsoft Office PowerPoint</Application>
  <PresentationFormat>Breitbild</PresentationFormat>
  <Paragraphs>340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Algerian</vt:lpstr>
      <vt:lpstr>Arial</vt:lpstr>
      <vt:lpstr>Calibri</vt:lpstr>
      <vt:lpstr>Gill Sans MT</vt:lpstr>
      <vt:lpstr>Goudy Old Style</vt:lpstr>
      <vt:lpstr>Wingdings</vt:lpstr>
      <vt:lpstr>Wingdings 2</vt:lpstr>
      <vt:lpstr>Dividende</vt:lpstr>
      <vt:lpstr>JIKU 3</vt:lpstr>
      <vt:lpstr>Agenda</vt:lpstr>
      <vt:lpstr>Layout</vt:lpstr>
      <vt:lpstr>Zeitplan</vt:lpstr>
      <vt:lpstr>Zusatzleistungen</vt:lpstr>
      <vt:lpstr>Nutzwertanalyse</vt:lpstr>
      <vt:lpstr>Kostenplan</vt:lpstr>
      <vt:lpstr>Fazit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JIKU 3</dc:title>
  <dc:creator>Adrian Waletzki</dc:creator>
  <cp:lastModifiedBy>Adrian Waletzki</cp:lastModifiedBy>
  <cp:revision>6</cp:revision>
  <dcterms:created xsi:type="dcterms:W3CDTF">2023-03-16T12:25:56Z</dcterms:created>
  <dcterms:modified xsi:type="dcterms:W3CDTF">2023-03-16T14:29:16Z</dcterms:modified>
</cp:coreProperties>
</file>