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8" r:id="rId2"/>
    <p:sldId id="260" r:id="rId3"/>
    <p:sldId id="261" r:id="rId4"/>
    <p:sldId id="267" r:id="rId5"/>
    <p:sldId id="269" r:id="rId6"/>
    <p:sldId id="263" r:id="rId7"/>
    <p:sldId id="265" r:id="rId8"/>
  </p:sldIdLst>
  <p:sldSz cx="12192000"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2FEE8E-B198-48FE-AA08-02F5D1899CDA}" v="12" dt="2025-04-28T01:20:25.7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54" d="100"/>
          <a:sy n="54" d="100"/>
        </p:scale>
        <p:origin x="171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today I’ll be presenting the system design for DriverPass, a platform to help students schedule driving lessons and prepare for their DMV tests."</a:t>
            </a:r>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The requirements listed here are directly based on the core services DriverPass needs to offer its students and instructors for un-front uses.</a:t>
            </a:r>
          </a:p>
          <a:p>
            <a:pPr>
              <a:buNone/>
            </a:pPr>
            <a:r>
              <a:rPr lang="en-US" dirty="0"/>
              <a:t>For functional requirements, I included the ability to schedule a driving lesson, because this is a major feature DriverPass promises — helping students connect with instructors at convenient times. I also included the ability to take online practice tests, which is essential for helping students prepare for the DMV written exam. Finally, I added the ability to make secure online payments, because students need an easy way to purchase lesson packages through the website without calling or visiting in person.</a:t>
            </a:r>
          </a:p>
          <a:p>
            <a:r>
              <a:rPr lang="en-US" dirty="0"/>
              <a:t>For nonfunctional requirements, I focused on the system being highly available, since students and instructors need to reliably access DriverPass anytime. I included strong encryption to protect personal and payment information, which builds trust and meets privacy laws. Lastly, I made sure the system is fast, with pages loading within three seconds, to create a smooth, professional user experience and prevent frustration."</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"This User Case diagram shows who will use the DriverPass system and what they’ll be able to do.</a:t>
            </a:r>
          </a:p>
          <a:p>
            <a:pPr>
              <a:buNone/>
            </a:pPr>
            <a:r>
              <a:rPr lang="en-US" dirty="0"/>
              <a:t>The main user will be the Student, Driving Instructor, IT Admin, DMV staff</a:t>
            </a:r>
          </a:p>
          <a:p>
            <a:pPr>
              <a:buNone/>
            </a:pPr>
            <a:r>
              <a:rPr lang="en-US" dirty="0"/>
              <a:t>Students can sign up, log in, pick lesson packages, schedule driving lessons, take practice tests, see available DMV test dates, and pay for their lessons.</a:t>
            </a:r>
          </a:p>
          <a:p>
            <a:pPr>
              <a:buNone/>
            </a:pPr>
            <a:r>
              <a:rPr lang="en-US" dirty="0"/>
              <a:t>Driving instructors can view and update the lesson schedules and approve student bookings.</a:t>
            </a:r>
          </a:p>
          <a:p>
            <a:pPr>
              <a:buNone/>
            </a:pPr>
            <a:r>
              <a:rPr lang="en-US" dirty="0"/>
              <a:t>The DriverPass technical team can manage student and instructor accounts, including lessons catalog and payment issues.</a:t>
            </a:r>
          </a:p>
          <a:p>
            <a:pPr>
              <a:buNone/>
            </a:pPr>
            <a:r>
              <a:rPr lang="en-US" dirty="0"/>
              <a:t>DMV staff can work with DriverPass to help manage test scheduling, they post available test date from the DMV for user and teacher.</a:t>
            </a:r>
          </a:p>
          <a:p>
            <a:r>
              <a:rPr lang="en-US" dirty="0"/>
              <a:t>Overall, I designed the system to make everything easy for students, instructors, and staff. The system focuses on helping students get ready for their driving tests, schedule lessons, and keep everything organized without needing a lot of extra help."</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"This diagram here shows how the system helps a student schedule a driving lesson, step-by-step.</a:t>
            </a:r>
          </a:p>
          <a:p>
            <a:pPr>
              <a:buNone/>
            </a:pPr>
            <a:r>
              <a:rPr lang="en-US" dirty="0"/>
              <a:t>First, the student logs into DriverPass and asks to see available instructors and lesson times.</a:t>
            </a:r>
          </a:p>
          <a:p>
            <a:pPr>
              <a:buNone/>
            </a:pPr>
            <a:r>
              <a:rPr lang="en-US" dirty="0"/>
              <a:t>DriverPass checks the teacher database to find which instructors are available and what times they have open.</a:t>
            </a:r>
          </a:p>
          <a:p>
            <a:pPr>
              <a:buNone/>
            </a:pPr>
            <a:r>
              <a:rPr lang="en-US" dirty="0"/>
              <a:t>The available choices are then shown to the student.</a:t>
            </a:r>
          </a:p>
          <a:p>
            <a:pPr>
              <a:buNone/>
            </a:pPr>
            <a:r>
              <a:rPr lang="en-US" dirty="0"/>
              <a:t>The student selects a preferred date and instructor.</a:t>
            </a:r>
          </a:p>
          <a:p>
            <a:pPr>
              <a:buNone/>
            </a:pPr>
            <a:r>
              <a:rPr lang="en-US" dirty="0"/>
              <a:t>The system books the lesson, updates the instructor’s schedule, and sends a confirmation message back to the student.</a:t>
            </a:r>
          </a:p>
          <a:p>
            <a:r>
              <a:rPr lang="en-US" dirty="0"/>
              <a:t>I designed the steps this way to make scheduling as easy and fast as possible for students, while keeping the information accurate for instructors. </a:t>
            </a:r>
          </a:p>
          <a:p>
            <a:r>
              <a:rPr lang="en-US" dirty="0"/>
              <a:t>This setup supports </a:t>
            </a:r>
            <a:r>
              <a:rPr lang="en-US" dirty="0" err="1"/>
              <a:t>DriverPass’s</a:t>
            </a:r>
            <a:r>
              <a:rPr lang="en-US" dirty="0"/>
              <a:t> goal of providing a simple, reliable way for students to arrange their driving practice."</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"This diagram shows the steps a student follows to complete a practice test on DriverPass.</a:t>
            </a:r>
          </a:p>
          <a:p>
            <a:pPr>
              <a:buNone/>
            </a:pPr>
            <a:r>
              <a:rPr lang="en-US" dirty="0"/>
              <a:t>First, the student logs into DriverPass. They then navigate to the practice test section from the dashboard.</a:t>
            </a:r>
          </a:p>
          <a:p>
            <a:pPr>
              <a:buNone/>
            </a:pPr>
            <a:r>
              <a:rPr lang="en-US" dirty="0"/>
              <a:t>After selecting which practice test, they want to take, the system loads the test. </a:t>
            </a:r>
          </a:p>
          <a:p>
            <a:pPr>
              <a:buNone/>
            </a:pPr>
            <a:r>
              <a:rPr lang="en-US" dirty="0"/>
              <a:t>The student answers the questions and then submits the test when finished.</a:t>
            </a:r>
          </a:p>
          <a:p>
            <a:pPr>
              <a:buNone/>
            </a:pPr>
            <a:r>
              <a:rPr lang="en-US" dirty="0"/>
              <a:t>DriverPass reviews the answers and calculates the student’s score. </a:t>
            </a:r>
          </a:p>
          <a:p>
            <a:pPr>
              <a:buNone/>
            </a:pPr>
            <a:r>
              <a:rPr lang="en-US" dirty="0"/>
              <a:t>Finally, the system shows the student their test results, including which answers were correct or incorrect.</a:t>
            </a:r>
          </a:p>
          <a:p>
            <a:r>
              <a:rPr lang="en-US" dirty="0"/>
              <a:t>I designed these steps to make it simple for students to practice for their DMV written exam. </a:t>
            </a:r>
          </a:p>
          <a:p>
            <a:r>
              <a:rPr lang="en-US" dirty="0"/>
              <a:t>It allows them to study at their own pace, get immediate feedback, and build their confidence before taking the real test."</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248308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"When designing DriverPass, I made sure that protecting user information was a top priority.</a:t>
            </a:r>
          </a:p>
          <a:p>
            <a:pPr>
              <a:buNone/>
            </a:pPr>
            <a:r>
              <a:rPr lang="en-US" dirty="0"/>
              <a:t>I included security measures for students and instructors to log in, so that only the right people can access their accounts like Secure Login, MFA, Encrypted Connection</a:t>
            </a:r>
          </a:p>
          <a:p>
            <a:pPr>
              <a:buNone/>
            </a:pPr>
            <a:r>
              <a:rPr lang="en-US" dirty="0"/>
              <a:t>I also made sure that all personal and payment information would be protected when it is sent through the system, by using safe communication methods..</a:t>
            </a:r>
          </a:p>
          <a:p>
            <a:pPr>
              <a:buNone/>
            </a:pPr>
            <a:r>
              <a:rPr lang="en-US" dirty="0"/>
              <a:t>Payments are handled through trusted services, and the system saves backups of important information every day.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extra safety, I added a second layer of security for logging in, so even if someone’s password is stolen, their account stays protected.</a:t>
            </a:r>
          </a:p>
          <a:p>
            <a:r>
              <a:rPr lang="en-US" dirty="0"/>
              <a:t>Finally, the system is designed so that each user only sees the parts they need, which keeps everything more secure and easier to manage."</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"There are a few limitations to the DriverPass system that users should be </a:t>
            </a:r>
            <a:r>
              <a:rPr lang="en-US"/>
              <a:t>aware of:</a:t>
            </a:r>
            <a:endParaRPr lang="en-US" dirty="0"/>
          </a:p>
          <a:p>
            <a:pPr>
              <a:buNone/>
            </a:pPr>
            <a:r>
              <a:rPr lang="en-US" dirty="0"/>
              <a:t>First, students and instructors will need a working internet connection to use the system. If they lose internet access, they won’t be able to schedule lessons or take practice tests.</a:t>
            </a:r>
          </a:p>
          <a:p>
            <a:pPr>
              <a:buNone/>
            </a:pPr>
            <a:r>
              <a:rPr lang="en-US" dirty="0"/>
              <a:t>Second, DriverPass works best on newer web browsers like Chrome, Firefox, Edge, and Safari. Some older browsers may not show all features properly.</a:t>
            </a:r>
          </a:p>
          <a:p>
            <a:pPr>
              <a:buNone/>
            </a:pPr>
            <a:r>
              <a:rPr lang="en-US" dirty="0"/>
              <a:t>Third, the system does not offer an offline mode, so students and instructors must be online to use it.</a:t>
            </a:r>
          </a:p>
          <a:p>
            <a:pPr>
              <a:buNone/>
            </a:pPr>
            <a:r>
              <a:rPr lang="en-US" dirty="0"/>
              <a:t>Finally, at launch, DriverPass will only be available in certain states. We plan to expand nationwide later, but in the beginning, access will be limited.</a:t>
            </a:r>
          </a:p>
          <a:p>
            <a:r>
              <a:rPr lang="en-US" dirty="0"/>
              <a:t>Even with these limitations, DriverPass will still deliver an easy, flexible way for students to prepare for their driving tests and book lessons."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4/27/2025</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4/27/2025</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4/27/2025</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4/27/2025</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4/27/2025</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4/27/2025</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4/27/2025</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4/27/2025</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4/27/2025</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4/27/2025</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4/27/2025</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4/27/2025</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fontScale="25000" lnSpcReduction="20000"/>
          </a:bodyPr>
          <a:lstStyle/>
          <a:p>
            <a:r>
              <a:rPr lang="en-US" sz="5000" dirty="0">
                <a:solidFill>
                  <a:srgbClr val="FFFFFF"/>
                </a:solidFill>
              </a:rPr>
              <a:t>Thomas Tran</a:t>
            </a:r>
          </a:p>
          <a:p>
            <a:r>
              <a:rPr lang="en-US" sz="5000" dirty="0">
                <a:solidFill>
                  <a:srgbClr val="FFFFFF"/>
                </a:solidFill>
              </a:rPr>
              <a:t>Professor Denise Washington</a:t>
            </a:r>
          </a:p>
          <a:p>
            <a:r>
              <a:rPr lang="en-US" sz="5000" dirty="0">
                <a:solidFill>
                  <a:srgbClr val="FFFFFF"/>
                </a:solidFill>
              </a:rPr>
              <a:t>April 27</a:t>
            </a:r>
            <a:r>
              <a:rPr lang="en-US" sz="5000" baseline="30000" dirty="0">
                <a:solidFill>
                  <a:srgbClr val="FFFFFF"/>
                </a:solidFill>
              </a:rPr>
              <a:t>th</a:t>
            </a:r>
            <a:r>
              <a:rPr lang="en-US" sz="5000" dirty="0">
                <a:solidFill>
                  <a:srgbClr val="FFFFFF"/>
                </a:solidFill>
              </a:rPr>
              <a:t>, 2025</a:t>
            </a:r>
          </a:p>
          <a:p>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fontScale="85000" lnSpcReduction="10000"/>
          </a:bodyPr>
          <a:lstStyle/>
          <a:p>
            <a:pPr marL="0" indent="0">
              <a:buNone/>
            </a:pPr>
            <a:r>
              <a:rPr lang="en-US" sz="2400" dirty="0">
                <a:solidFill>
                  <a:srgbClr val="000000"/>
                </a:solidFill>
              </a:rPr>
              <a:t> </a:t>
            </a:r>
            <a:r>
              <a:rPr lang="en-US" sz="2400" b="1" dirty="0">
                <a:solidFill>
                  <a:srgbClr val="000000"/>
                </a:solidFill>
              </a:rPr>
              <a:t>Functional Requirements</a:t>
            </a:r>
            <a:r>
              <a:rPr lang="en-US" sz="2400" dirty="0">
                <a:solidFill>
                  <a:srgbClr val="000000"/>
                </a:solidFill>
              </a:rPr>
              <a:t>:</a:t>
            </a:r>
          </a:p>
          <a:p>
            <a:r>
              <a:rPr lang="en-US" sz="2400" dirty="0">
                <a:solidFill>
                  <a:srgbClr val="000000"/>
                </a:solidFill>
              </a:rPr>
              <a:t>Students must be able to schedule a driving lesson through the DriverPass platform.</a:t>
            </a:r>
          </a:p>
          <a:p>
            <a:r>
              <a:rPr lang="en-US" sz="2400" dirty="0">
                <a:solidFill>
                  <a:srgbClr val="000000"/>
                </a:solidFill>
              </a:rPr>
              <a:t>Students must be able to take online practice tests and receive immediate results after submit the test.</a:t>
            </a:r>
          </a:p>
          <a:p>
            <a:r>
              <a:rPr lang="en-US" sz="2400" dirty="0">
                <a:solidFill>
                  <a:srgbClr val="000000"/>
                </a:solidFill>
              </a:rPr>
              <a:t>Students must be able to make secure online payments for lesson packages.</a:t>
            </a:r>
          </a:p>
          <a:p>
            <a:pPr marL="0" indent="0">
              <a:buNone/>
            </a:pPr>
            <a:r>
              <a:rPr lang="en-US" sz="2400" b="1" dirty="0">
                <a:solidFill>
                  <a:srgbClr val="000000"/>
                </a:solidFill>
              </a:rPr>
              <a:t>Nonfunctional Requirements:</a:t>
            </a:r>
          </a:p>
          <a:p>
            <a:r>
              <a:rPr lang="en-US" sz="2400" dirty="0">
                <a:solidFill>
                  <a:srgbClr val="000000"/>
                </a:solidFill>
              </a:rPr>
              <a:t>The system must be available 99% of the time to ensure all users can access it reliably.</a:t>
            </a:r>
          </a:p>
          <a:p>
            <a:r>
              <a:rPr lang="en-US" sz="2400" dirty="0">
                <a:solidFill>
                  <a:srgbClr val="000000"/>
                </a:solidFill>
              </a:rPr>
              <a:t>Sensitive data must be protected with encryption during transmission to ensure security.</a:t>
            </a:r>
          </a:p>
          <a:p>
            <a:r>
              <a:rPr lang="en-US" sz="2400" dirty="0">
                <a:solidFill>
                  <a:srgbClr val="000000"/>
                </a:solidFill>
              </a:rPr>
              <a:t>The system must respond to action by 3 seconds to ensure a fast and smooth user experience.</a:t>
            </a:r>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5" name="Content Placeholder 4" descr="A diagram of a diagram&#10;&#10;AI-generated content may be incorrect.">
            <a:extLst>
              <a:ext uri="{FF2B5EF4-FFF2-40B4-BE49-F238E27FC236}">
                <a16:creationId xmlns:a16="http://schemas.microsoft.com/office/drawing/2014/main" id="{AA3A996B-AE0A-C394-3219-59BD073B205C}"/>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594986" y="801688"/>
            <a:ext cx="4297928" cy="5230812"/>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lowchart: Document 17">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Driving Lesson Activity</a:t>
            </a:r>
            <a:br>
              <a:rPr lang="en-US" sz="3200" kern="1200" dirty="0">
                <a:solidFill>
                  <a:srgbClr val="FFFFFF"/>
                </a:solidFill>
                <a:latin typeface="+mj-lt"/>
                <a:ea typeface="+mj-ea"/>
                <a:cs typeface="+mj-cs"/>
              </a:rPr>
            </a:br>
            <a:r>
              <a:rPr lang="en-US" sz="3200" kern="1200" dirty="0">
                <a:solidFill>
                  <a:srgbClr val="FFFFFF"/>
                </a:solidFill>
                <a:latin typeface="+mj-lt"/>
                <a:ea typeface="+mj-ea"/>
                <a:cs typeface="+mj-cs"/>
              </a:rPr>
              <a:t>Diagram</a:t>
            </a:r>
          </a:p>
        </p:txBody>
      </p:sp>
      <p:pic>
        <p:nvPicPr>
          <p:cNvPr id="5" name="Content Placeholder 4" descr="A screenshot of a diagram&#10;&#10;AI-generated content may be incorrect.">
            <a:extLst>
              <a:ext uri="{FF2B5EF4-FFF2-40B4-BE49-F238E27FC236}">
                <a16:creationId xmlns:a16="http://schemas.microsoft.com/office/drawing/2014/main" id="{D905B5AD-2DF5-1245-6333-33FFDC95F27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201082" y="640080"/>
            <a:ext cx="3361239" cy="5578816"/>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766359-8238-9FD8-8E75-2A1FF2C24DA1}"/>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Practice Test Activity Diagram</a:t>
            </a:r>
          </a:p>
        </p:txBody>
      </p:sp>
      <p:pic>
        <p:nvPicPr>
          <p:cNvPr id="5" name="Content Placeholder 4" descr="A screenshot of a computer&#10;&#10;AI-generated content may be incorrect.">
            <a:extLst>
              <a:ext uri="{FF2B5EF4-FFF2-40B4-BE49-F238E27FC236}">
                <a16:creationId xmlns:a16="http://schemas.microsoft.com/office/drawing/2014/main" id="{1D524FF1-E8F6-4596-71DF-E638110CB33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19356" y="640080"/>
            <a:ext cx="1924691" cy="5578816"/>
          </a:xfrm>
          <a:prstGeom prst="rect">
            <a:avLst/>
          </a:prstGeom>
        </p:spPr>
      </p:pic>
    </p:spTree>
    <p:extLst>
      <p:ext uri="{BB962C8B-B14F-4D97-AF65-F5344CB8AC3E}">
        <p14:creationId xmlns:p14="http://schemas.microsoft.com/office/powerpoint/2010/main" val="2212597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endParaRPr lang="en-US" sz="1600" dirty="0"/>
          </a:p>
          <a:p>
            <a:pPr marL="0" indent="0">
              <a:buNone/>
            </a:pPr>
            <a:r>
              <a:rPr lang="en-US" sz="1600" b="1" dirty="0"/>
              <a:t>DriverPass Security Methods:</a:t>
            </a:r>
          </a:p>
          <a:p>
            <a:pPr>
              <a:buFont typeface="Arial" panose="020B0604020202020204" pitchFamily="34" charset="0"/>
              <a:buChar char="•"/>
            </a:pPr>
            <a:r>
              <a:rPr lang="en-US" sz="1600" b="1" dirty="0"/>
              <a:t>Secure Login:</a:t>
            </a:r>
            <a:r>
              <a:rPr lang="en-US" sz="1600" dirty="0"/>
              <a:t> Students and instructors must log in with a username and password to access their accounts.</a:t>
            </a:r>
          </a:p>
          <a:p>
            <a:pPr>
              <a:buFont typeface="Arial" panose="020B0604020202020204" pitchFamily="34" charset="0"/>
              <a:buChar char="•"/>
            </a:pPr>
            <a:r>
              <a:rPr lang="en-US" sz="1600" b="1" dirty="0"/>
              <a:t>Multi-Factor Authentication (MFA):</a:t>
            </a:r>
            <a:r>
              <a:rPr lang="en-US" sz="1600" dirty="0"/>
              <a:t> Users are required to verify their identity with an additional step.</a:t>
            </a:r>
          </a:p>
          <a:p>
            <a:pPr>
              <a:buFont typeface="Arial" panose="020B0604020202020204" pitchFamily="34" charset="0"/>
              <a:buChar char="•"/>
            </a:pPr>
            <a:r>
              <a:rPr lang="en-US" sz="1600" b="1" dirty="0"/>
              <a:t>Encrypted Connections:</a:t>
            </a:r>
            <a:r>
              <a:rPr lang="en-US" sz="1600" dirty="0"/>
              <a:t> All data sent between users and DriverPass is protected using encryption.</a:t>
            </a:r>
          </a:p>
          <a:p>
            <a:pPr>
              <a:buFont typeface="Arial" panose="020B0604020202020204" pitchFamily="34" charset="0"/>
              <a:buChar char="•"/>
            </a:pPr>
            <a:r>
              <a:rPr lang="en-US" sz="1600" b="1" dirty="0"/>
              <a:t>Secure Payment Processing:</a:t>
            </a:r>
            <a:r>
              <a:rPr lang="en-US" sz="1600" dirty="0"/>
              <a:t> All online payments are handled through trusted third-party providers.</a:t>
            </a:r>
          </a:p>
          <a:p>
            <a:pPr>
              <a:buFont typeface="Arial" panose="020B0604020202020204" pitchFamily="34" charset="0"/>
              <a:buChar char="•"/>
            </a:pPr>
            <a:r>
              <a:rPr lang="en-US" sz="1600" b="1" dirty="0"/>
              <a:t>User Account Management:</a:t>
            </a:r>
            <a:r>
              <a:rPr lang="en-US" sz="1600" dirty="0"/>
              <a:t> Only authorized IT staff can create, update, or remove user accounts to prevent unauthorized access.</a:t>
            </a:r>
          </a:p>
          <a:p>
            <a:pPr>
              <a:buFont typeface="Arial" panose="020B0604020202020204" pitchFamily="34" charset="0"/>
              <a:buChar char="•"/>
            </a:pPr>
            <a:r>
              <a:rPr lang="en-US" sz="1600" b="1" dirty="0"/>
              <a:t>Regular Data Backups:</a:t>
            </a:r>
            <a:r>
              <a:rPr lang="en-US" sz="1600" dirty="0"/>
              <a:t> DriverPass performs daily backups to ensure that user data is safe and can be quickly restored.</a:t>
            </a:r>
          </a:p>
          <a:p>
            <a:pPr>
              <a:buFont typeface="Arial" panose="020B0604020202020204" pitchFamily="34" charset="0"/>
              <a:buChar char="•"/>
            </a:pPr>
            <a:r>
              <a:rPr lang="en-US" sz="1600" b="1" dirty="0"/>
              <a:t>Role-Based Access:</a:t>
            </a:r>
            <a:r>
              <a:rPr lang="en-US" sz="1600" dirty="0"/>
              <a:t> Users can only access the parts of the system that are appropriate for their role (student, instructor, DMV staff, or IT admin).</a:t>
            </a:r>
          </a:p>
          <a:p>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lnSpcReduction="10000"/>
          </a:bodyPr>
          <a:lstStyle/>
          <a:p>
            <a:pPr marL="0" indent="0">
              <a:buNone/>
            </a:pPr>
            <a:r>
              <a:rPr lang="en-US" sz="2400" b="1" dirty="0">
                <a:solidFill>
                  <a:srgbClr val="000000"/>
                </a:solidFill>
              </a:rPr>
              <a:t>DriverPass System Limitation:</a:t>
            </a:r>
          </a:p>
          <a:p>
            <a:r>
              <a:rPr lang="en-US" sz="2400" dirty="0">
                <a:solidFill>
                  <a:srgbClr val="000000"/>
                </a:solidFill>
              </a:rPr>
              <a:t> DriverPass requires a stable internet connection to access.</a:t>
            </a:r>
          </a:p>
          <a:p>
            <a:r>
              <a:rPr lang="en-US" sz="2400" dirty="0">
                <a:solidFill>
                  <a:srgbClr val="000000"/>
                </a:solidFill>
              </a:rPr>
              <a:t>DriverPass has no offline access, user must have internet connection to access.</a:t>
            </a:r>
          </a:p>
          <a:p>
            <a:r>
              <a:rPr lang="en-US" sz="2400" dirty="0">
                <a:solidFill>
                  <a:srgbClr val="000000"/>
                </a:solidFill>
              </a:rPr>
              <a:t>DriverPass require modern versions of popular web browsers (Chrome, Firefox, Edge, Safari) to access it.</a:t>
            </a:r>
          </a:p>
          <a:p>
            <a:r>
              <a:rPr lang="en-US" sz="2400" dirty="0">
                <a:solidFill>
                  <a:srgbClr val="000000"/>
                </a:solidFill>
              </a:rPr>
              <a:t>DriverPass Initial launch will be limited to certain U.S. states before expanding nationwide.</a:t>
            </a:r>
          </a:p>
          <a:p>
            <a:r>
              <a:rPr lang="en-US" sz="2400" dirty="0">
                <a:solidFill>
                  <a:srgbClr val="000000"/>
                </a:solidFill>
              </a:rPr>
              <a:t>There is limited support for Non-English speaker student user in the beginning.</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1390</TotalTime>
  <Words>1325</Words>
  <Application>Microsoft Office PowerPoint</Application>
  <PresentationFormat>Widescreen</PresentationFormat>
  <Paragraphs>79</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DriverPass System Analysis</vt:lpstr>
      <vt:lpstr>System Requirements</vt:lpstr>
      <vt:lpstr>Use Case Diagram</vt:lpstr>
      <vt:lpstr>Driving Lesson Activity Diagram</vt:lpstr>
      <vt:lpstr>Practice Test 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Thomas Tran</cp:lastModifiedBy>
  <cp:revision>22</cp:revision>
  <dcterms:created xsi:type="dcterms:W3CDTF">2019-10-14T02:36:52Z</dcterms:created>
  <dcterms:modified xsi:type="dcterms:W3CDTF">2025-04-28T01:28:10Z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