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14A22-AE7C-438B-BBF1-CD74C1A33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AMICALE LYCEE FULBERT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C68228-7022-4F22-B59D-8D22504E9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5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92CEC3-C660-46D1-836D-EB97097A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41152" cy="61239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9208DD-45DA-4CE7-A213-84102C45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52" y="1367406"/>
            <a:ext cx="5898391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A45D0-A970-4070-A4FC-CC5ADA99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A0195-E533-44F3-A806-5704C720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82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6BD9F-5F1B-41F9-80E6-B06286A5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13" y="2108386"/>
            <a:ext cx="9603275" cy="1049235"/>
          </a:xfrm>
        </p:spPr>
        <p:txBody>
          <a:bodyPr/>
          <a:lstStyle/>
          <a:p>
            <a:r>
              <a:rPr lang="fr-FR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10444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6DF14-9D05-487A-8926-23385116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E24F9-5851-4F7F-B8C0-03E7F131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-pouvoir créer, supprimer et modifier son compte</a:t>
            </a:r>
          </a:p>
          <a:p>
            <a:r>
              <a:rPr lang="fr-FR" dirty="0"/>
              <a:t>-créer modifier ou supprimer une recette</a:t>
            </a:r>
          </a:p>
          <a:p>
            <a:r>
              <a:rPr lang="fr-FR" dirty="0"/>
              <a:t>-poster, supprimer ou modifier un commentaire</a:t>
            </a:r>
          </a:p>
        </p:txBody>
      </p:sp>
    </p:spTree>
    <p:extLst>
      <p:ext uri="{BB962C8B-B14F-4D97-AF65-F5344CB8AC3E}">
        <p14:creationId xmlns:p14="http://schemas.microsoft.com/office/powerpoint/2010/main" val="426575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C0BAC-EE0F-4323-B8E7-13A9FF93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159" y="817690"/>
            <a:ext cx="6613768" cy="1049235"/>
          </a:xfrm>
        </p:spPr>
        <p:txBody>
          <a:bodyPr>
            <a:normAutofit/>
          </a:bodyPr>
          <a:lstStyle/>
          <a:p>
            <a:r>
              <a:rPr lang="fr-FR" dirty="0"/>
              <a:t>Logiciel et </a:t>
            </a:r>
            <a:r>
              <a:rPr lang="fr-FR" dirty="0" err="1"/>
              <a:t>framwork</a:t>
            </a:r>
            <a:r>
              <a:rPr lang="fr-FR" dirty="0"/>
              <a:t> utiliser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C5147A-3F5A-4BFA-A3AE-B9058EA4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7" y="2392821"/>
            <a:ext cx="2396280" cy="24056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C7406D9-F89B-4911-BD6F-95400BD9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003" y="2400475"/>
            <a:ext cx="2489988" cy="242676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53CD7C8-C829-4A2A-A7E6-075DE269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581" y="2400475"/>
            <a:ext cx="2380716" cy="23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194BAD-25CC-433A-AAA9-B8443E4C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67"/>
            <a:ext cx="12192000" cy="52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256D97-A868-4066-A68D-FD514B57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596"/>
            <a:ext cx="121920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3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C8B8CB-4826-47BB-A71A-917C1FEC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965"/>
            <a:ext cx="12192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3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AC75A75-EEB1-4110-A430-6D2D2400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329"/>
            <a:ext cx="12192000" cy="5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023C2A-C797-4C2D-9B0D-BC70EBA1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250"/>
            <a:ext cx="12192000" cy="31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6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34</Words>
  <Application>Microsoft Office PowerPoint</Application>
  <PresentationFormat>Grand écran</PresentationFormat>
  <Paragraphs>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Galerie</vt:lpstr>
      <vt:lpstr>PROJET AMICALE LYCEE FULBERT</vt:lpstr>
      <vt:lpstr>CONTEXTE</vt:lpstr>
      <vt:lpstr>OBJECTIF</vt:lpstr>
      <vt:lpstr>Logiciel et framwork utiliser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AMICALE LYCEE FULBERT</dc:title>
  <dc:creator>Thomas</dc:creator>
  <cp:lastModifiedBy>Thomas</cp:lastModifiedBy>
  <cp:revision>5</cp:revision>
  <dcterms:created xsi:type="dcterms:W3CDTF">2019-05-21T21:42:05Z</dcterms:created>
  <dcterms:modified xsi:type="dcterms:W3CDTF">2019-05-22T06:48:26Z</dcterms:modified>
</cp:coreProperties>
</file>