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47" r:id="rId12"/>
  </p:sldMasterIdLst>
  <p:notesMasterIdLst>
    <p:notesMasterId r:id="rId17"/>
  </p:notesMasterIdLst>
  <p:handoutMasterIdLst>
    <p:handoutMasterId r:id="rId18"/>
  </p:handoutMasterIdLst>
  <p:sldIdLst>
    <p:sldId id="617" r:id="rId13"/>
    <p:sldId id="658" r:id="rId14"/>
    <p:sldId id="649" r:id="rId15"/>
    <p:sldId id="657" r:id="rId16"/>
  </p:sldIdLst>
  <p:sldSz cx="9144000" cy="6858000" type="screen4x3"/>
  <p:notesSz cx="6772275" cy="9902825"/>
  <p:defaultTextStyle>
    <a:defPPr>
      <a:defRPr lang="en-GB"/>
    </a:defPPr>
    <a:lvl1pPr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netbankieren" id="{80DCA03A-B655-4B5A-8711-7577EDB386F6}">
          <p14:sldIdLst>
            <p14:sldId id="617"/>
            <p14:sldId id="658"/>
          </p14:sldIdLst>
        </p14:section>
        <p14:section name="Todo" id="{D8706CB0-55E5-47F1-B00B-0A4A9F3E4697}">
          <p14:sldIdLst>
            <p14:sldId id="649"/>
            <p14:sldId id="65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7" autoAdjust="0"/>
  </p:normalViewPr>
  <p:slideViewPr>
    <p:cSldViewPr>
      <p:cViewPr varScale="1">
        <p:scale>
          <a:sx n="96" d="100"/>
          <a:sy n="96" d="100"/>
        </p:scale>
        <p:origin x="-38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9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slideMaster" Target="slideMasters/slide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3540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830F-1D04-4EB3-AB53-9C45F1E6E16E}" type="datetimeFigureOut">
              <a:rPr lang="nl-NL" smtClean="0"/>
              <a:t>10/01/16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GSO3 W1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3540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EB44-74D2-4A89-A3F7-36AB5277C9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3356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36867" name="AutoShape 2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3838575" y="247650"/>
            <a:ext cx="2928938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360" rIns="91080" bIns="4536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000000"/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1225" y="742950"/>
            <a:ext cx="4946650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708275" y="9242425"/>
            <a:ext cx="3081338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360" rIns="91080" bIns="4536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A0F27F0C-8B18-4EF5-9020-425AA689B6F5}" type="slidenum">
              <a:rPr lang="en-GB" altLang="nl-NL"/>
              <a:pPr/>
              <a:t>‹#›</a:t>
            </a:fld>
            <a:endParaRPr lang="en-GB" altLang="nl-NL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1128713" y="503555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1128713" y="53594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1128713" y="5684838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128713" y="60071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1128713" y="633095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1128713" y="66548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1128713" y="69770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1128713" y="73025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1128713" y="76247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1128713" y="794861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1128713" y="82724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1128713" y="85979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1128713" y="89201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1128713" y="9242425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703763"/>
            <a:ext cx="541178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</p:spTree>
    <p:extLst>
      <p:ext uri="{BB962C8B-B14F-4D97-AF65-F5344CB8AC3E}">
        <p14:creationId xmlns:p14="http://schemas.microsoft.com/office/powerpoint/2010/main" val="282626729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altLang="nl-NL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Werken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aan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3e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beroepsproduct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:</a:t>
            </a:r>
            <a:endParaRPr lang="nl-NL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Feedback op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architectuurdocument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in de les.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 </a:t>
            </a:r>
            <a:endParaRPr lang="nl-NL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Inleveren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eind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week 13 (per mail):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architectuurdocument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(3e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beroepsproduct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).</a:t>
            </a:r>
            <a:endParaRPr lang="nl-NL" sz="1200" kern="120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endParaRPr lang="nl-NL" sz="1200" kern="1200" dirty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3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9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6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0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7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6623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884368" y="75248"/>
            <a:ext cx="504056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  <p:pic>
        <p:nvPicPr>
          <p:cNvPr id="7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6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2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75971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pic>
        <p:nvPicPr>
          <p:cNvPr id="11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1210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03648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13736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customXml" Target="../../customXml/item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en-US" altLang="nl-NL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  <p:custDataLst>
              <p:custData r:id="rId9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48" r:id="rId2"/>
    <p:sldLayoutId id="2147484456" r:id="rId3"/>
    <p:sldLayoutId id="2147484449" r:id="rId4"/>
    <p:sldLayoutId id="2147484457" r:id="rId5"/>
    <p:sldLayoutId id="2147484458" r:id="rId6"/>
    <p:sldLayoutId id="214748445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88"/>
              </a:spcBef>
              <a:buFont typeface="Arial" panose="020B0604020202020204" pitchFamily="34" charset="0"/>
              <a:buNone/>
            </a:pPr>
            <a:r>
              <a:rPr lang="nl-NL" dirty="0" smtClean="0">
                <a:ea typeface="+mj-ea"/>
                <a:cs typeface="+mj-cs"/>
              </a:rPr>
              <a:t>Casus Internetbankieren</a:t>
            </a:r>
            <a:endParaRPr lang="en-US" sz="3100" dirty="0" smtClean="0">
              <a:ea typeface="+mj-ea"/>
              <a:cs typeface="+mj-cs"/>
            </a:endParaRPr>
          </a:p>
        </p:txBody>
      </p:sp>
      <p:sp>
        <p:nvSpPr>
          <p:cNvPr id="14338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>GSO3: Week 13</a:t>
            </a:r>
          </a:p>
          <a:p>
            <a:pPr eaLnBrk="1" hangingPunct="1"/>
            <a:r>
              <a:rPr lang="en-GB" dirty="0" err="1"/>
              <a:t>Gedistribueerd</a:t>
            </a:r>
            <a:r>
              <a:rPr lang="en-GB" dirty="0"/>
              <a:t> </a:t>
            </a:r>
            <a:r>
              <a:rPr lang="en-GB" dirty="0" smtClean="0"/>
              <a:t>Software-</a:t>
            </a:r>
            <a:r>
              <a:rPr lang="en-GB" dirty="0" err="1" smtClean="0"/>
              <a:t>Ontwerp</a:t>
            </a:r>
            <a:endParaRPr lang="en-US" altLang="nl-NL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Unittesten (nog een keer!)</a:t>
            </a:r>
          </a:p>
          <a:p>
            <a:r>
              <a:rPr lang="nl-NL" dirty="0" smtClean="0"/>
              <a:t>Race </a:t>
            </a:r>
            <a:r>
              <a:rPr lang="nl-NL" dirty="0" err="1" smtClean="0"/>
              <a:t>condition</a:t>
            </a:r>
            <a:r>
              <a:rPr lang="nl-NL" dirty="0" smtClean="0"/>
              <a:t> (relatie met JSF3!)</a:t>
            </a:r>
          </a:p>
          <a:p>
            <a:r>
              <a:rPr lang="nl-NL" dirty="0" smtClean="0"/>
              <a:t>Toepassen van RMI in een groter gedistribueerd systeem.</a:t>
            </a:r>
          </a:p>
          <a:p>
            <a:r>
              <a:rPr lang="nl-NL" dirty="0" smtClean="0"/>
              <a:t>Toepassen van het </a:t>
            </a:r>
            <a:r>
              <a:rPr lang="nl-NL" dirty="0" err="1" smtClean="0"/>
              <a:t>observer</a:t>
            </a:r>
            <a:r>
              <a:rPr lang="nl-NL" dirty="0" smtClean="0"/>
              <a:t>-patroon in een groter gedistribueerd systeem.</a:t>
            </a:r>
          </a:p>
          <a:p>
            <a:r>
              <a:rPr lang="nl-NL" dirty="0" smtClean="0"/>
              <a:t>Specificatie en realisatie van een nieuwe component dat wordt ingebed in een gedistribueerd systeem.</a:t>
            </a:r>
          </a:p>
          <a:p>
            <a:r>
              <a:rPr lang="nl-NL" dirty="0" smtClean="0"/>
              <a:t>Optioneel: component-test en integratie-test.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66203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readinessinfo.com/gifs/todo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869160"/>
            <a:ext cx="2111210" cy="19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TODO: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4</a:t>
            </a:r>
            <a:r>
              <a:rPr lang="en-US" dirty="0" smtClean="0"/>
              <a:t>e </a:t>
            </a:r>
            <a:r>
              <a:rPr lang="en-US" dirty="0" err="1"/>
              <a:t>beroepsproduct</a:t>
            </a:r>
            <a:r>
              <a:rPr lang="en-US" dirty="0" smtClean="0"/>
              <a:t>: </a:t>
            </a:r>
            <a:r>
              <a:rPr lang="en-US" dirty="0" err="1" smtClean="0"/>
              <a:t>Architectuurdocument</a:t>
            </a:r>
            <a:endParaRPr lang="nl-NL" dirty="0"/>
          </a:p>
          <a:p>
            <a:pPr>
              <a:buFont typeface="Arial" panose="020B0604020202020204" pitchFamily="34" charset="0"/>
              <a:buChar char="□"/>
            </a:pPr>
            <a:r>
              <a:rPr lang="nl-NL" dirty="0" smtClean="0"/>
              <a:t>Feedback op architectuurdocument vragen en verwerken</a:t>
            </a:r>
            <a:endParaRPr lang="nl-NL" dirty="0"/>
          </a:p>
          <a:p>
            <a:pPr>
              <a:buFont typeface="Arial" panose="020B0604020202020204" pitchFamily="34" charset="0"/>
              <a:buChar char="□"/>
            </a:pPr>
            <a:r>
              <a:rPr lang="nl-NL" b="1" dirty="0" smtClean="0"/>
              <a:t>Inleveren eind </a:t>
            </a:r>
            <a:r>
              <a:rPr lang="nl-NL" b="1" smtClean="0"/>
              <a:t>week </a:t>
            </a:r>
            <a:r>
              <a:rPr lang="nl-NL" b="1" smtClean="0"/>
              <a:t>13:</a:t>
            </a:r>
            <a:endParaRPr lang="nl-NL" b="1" dirty="0" smtClean="0"/>
          </a:p>
          <a:p>
            <a:pPr lvl="1">
              <a:buFont typeface="Arial" panose="020B0604020202020204" pitchFamily="34" charset="0"/>
              <a:buChar char="□"/>
            </a:pPr>
            <a:r>
              <a:rPr lang="nl-NL" sz="2400" dirty="0" smtClean="0"/>
              <a:t>Architectuurdocument (4</a:t>
            </a:r>
            <a:r>
              <a:rPr lang="nl-NL" sz="2400" baseline="30000" dirty="0" smtClean="0"/>
              <a:t>e</a:t>
            </a:r>
            <a:r>
              <a:rPr lang="nl-NL" sz="2400" dirty="0" smtClean="0"/>
              <a:t> beroepsproduct)</a:t>
            </a:r>
          </a:p>
          <a:p>
            <a:pPr lvl="1">
              <a:buFont typeface="Arial" panose="020B0604020202020204" pitchFamily="34" charset="0"/>
              <a:buChar char="□"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5e </a:t>
            </a:r>
            <a:r>
              <a:rPr lang="en-US" dirty="0" err="1"/>
              <a:t>beroepsproduct</a:t>
            </a:r>
            <a:r>
              <a:rPr lang="en-US" dirty="0"/>
              <a:t>: </a:t>
            </a:r>
            <a:r>
              <a:rPr lang="en-US" dirty="0" err="1" smtClean="0"/>
              <a:t>Internetbankieren</a:t>
            </a:r>
            <a:endParaRPr lang="en-US" dirty="0" smtClean="0"/>
          </a:p>
          <a:p>
            <a:pPr>
              <a:buFont typeface="Arial" panose="020B0604020202020204" pitchFamily="34" charset="0"/>
              <a:buChar char="□"/>
            </a:pPr>
            <a:r>
              <a:rPr lang="en-US" dirty="0" err="1" smtClean="0"/>
              <a:t>Zie</a:t>
            </a:r>
            <a:r>
              <a:rPr lang="en-US" dirty="0" smtClean="0"/>
              <a:t> GSO3_Opdracht5_Internetbankieren.docx.</a:t>
            </a:r>
          </a:p>
          <a:p>
            <a:pPr>
              <a:buFont typeface="Arial" panose="020B0604020202020204" pitchFamily="34" charset="0"/>
              <a:buChar char="□"/>
            </a:pPr>
            <a:r>
              <a:rPr lang="en-US" dirty="0" err="1" smtClean="0"/>
              <a:t>Creeëer</a:t>
            </a:r>
            <a:r>
              <a:rPr lang="en-US" dirty="0" smtClean="0"/>
              <a:t> </a:t>
            </a:r>
            <a:r>
              <a:rPr lang="en-US" dirty="0" err="1"/>
              <a:t>een</a:t>
            </a:r>
            <a:r>
              <a:rPr lang="en-US" dirty="0"/>
              <a:t> nieuw NetBeans project op basis van de </a:t>
            </a:r>
            <a:r>
              <a:rPr lang="en-US" dirty="0" err="1"/>
              <a:t>aangeleverde</a:t>
            </a:r>
            <a:r>
              <a:rPr lang="en-US" dirty="0"/>
              <a:t> </a:t>
            </a:r>
            <a:r>
              <a:rPr lang="en-US" dirty="0" err="1"/>
              <a:t>broncode</a:t>
            </a:r>
            <a:r>
              <a:rPr lang="en-US" dirty="0"/>
              <a:t> voor </a:t>
            </a:r>
            <a:r>
              <a:rPr lang="en-US" dirty="0" err="1"/>
              <a:t>Internetbankieren</a:t>
            </a:r>
            <a:r>
              <a:rPr lang="en-US" dirty="0"/>
              <a:t> en </a:t>
            </a:r>
            <a:r>
              <a:rPr lang="en-US" dirty="0" err="1"/>
              <a:t>probeer</a:t>
            </a:r>
            <a:r>
              <a:rPr lang="en-US" dirty="0"/>
              <a:t> het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□"/>
            </a:pPr>
            <a:r>
              <a:rPr lang="en-US" dirty="0" err="1" smtClean="0"/>
              <a:t>Bestudeer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broncode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klassendiagram</a:t>
            </a:r>
            <a:r>
              <a:rPr lang="en-US" dirty="0"/>
              <a:t> op basis van de </a:t>
            </a:r>
            <a:r>
              <a:rPr lang="en-US" dirty="0" err="1"/>
              <a:t>gegeven</a:t>
            </a:r>
            <a:r>
              <a:rPr lang="en-US" dirty="0"/>
              <a:t> code.</a:t>
            </a:r>
            <a:endParaRPr lang="nl-NL" dirty="0"/>
          </a:p>
          <a:p>
            <a:pPr>
              <a:buFont typeface="Arial" panose="020B0604020202020204" pitchFamily="34" charset="0"/>
              <a:buChar char="□"/>
            </a:pPr>
            <a:endParaRPr lang="nl-NL" dirty="0" smtClean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3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4348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GSO3 | Week 13 | Casus Internetbankieren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4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14114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10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252BDB0A-93DC-4662-B430-FE66A79436E9">V3D1</Vak>
    <Categorie xmlns="252BDB0A-93DC-4662-B430-FE66A79436E9">Periode1</Categorie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C173E217BAF4E80805EE817A2FB16" ma:contentTypeVersion="0" ma:contentTypeDescription="Create a new document." ma:contentTypeScope="" ma:versionID="5b1d31a4fab7e725f1c741106b634ad7">
  <xsd:schema xmlns:xsd="http://www.w3.org/2001/XMLSchema" xmlns:xs="http://www.w3.org/2001/XMLSchema" xmlns:p="http://schemas.microsoft.com/office/2006/metadata/properties" xmlns:ns2="252BDB0A-93DC-4662-B430-FE66A79436E9" targetNamespace="http://schemas.microsoft.com/office/2006/metadata/properties" ma:root="true" ma:fieldsID="44b0c62110821253a9df2be90f6d531b" ns2:_="">
    <xsd:import namespace="252BDB0A-93DC-4662-B430-FE66A79436E9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Va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BDB0A-93DC-4662-B430-FE66A79436E9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Periode1" ma:format="Dropdown" ma:internalName="Categorie">
      <xsd:simpleType>
        <xsd:restriction base="dms:Choice">
          <xsd:enumeration value="Periode1"/>
          <xsd:enumeration value="Periode2"/>
          <xsd:enumeration value="Algemeen"/>
          <xsd:enumeration value="Cursus UvT"/>
        </xsd:restriction>
      </xsd:simpleType>
    </xsd:element>
    <xsd:element name="Vak" ma:index="9" nillable="true" ma:displayName="Vak" ma:default="V3D1" ma:format="Dropdown" ma:internalName="Vak">
      <xsd:simpleType>
        <xsd:restriction base="dms:Choice">
          <xsd:enumeration value="V3D1"/>
          <xsd:enumeration value="VED1"/>
          <xsd:enumeration value="VCC1"/>
          <xsd:enumeration value="VPT1"/>
          <xsd:enumeration value="VIS2"/>
          <xsd:enumeration value="VPT2"/>
          <xsd:enumeration value="VRS2"/>
          <xsd:enumeration value="VEX2"/>
          <xsd:enumeration value="VUI2"/>
          <xsd:enumeration value="VUX2"/>
          <xsd:enumeration value="Curs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6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7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8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9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Props1.xml><?xml version="1.0" encoding="utf-8"?>
<ds:datastoreItem xmlns:ds="http://schemas.openxmlformats.org/officeDocument/2006/customXml" ds:itemID="{F01FA9B1-4B12-4A07-AD9D-9D7E0FB57529}"/>
</file>

<file path=customXml/itemProps10.xml><?xml version="1.0" encoding="utf-8"?>
<ds:datastoreItem xmlns:ds="http://schemas.openxmlformats.org/officeDocument/2006/customXml" ds:itemID="{16B097BB-B564-45BB-BD77-D9E807EAB99E}"/>
</file>

<file path=customXml/itemProps11.xml><?xml version="1.0" encoding="utf-8"?>
<ds:datastoreItem xmlns:ds="http://schemas.openxmlformats.org/officeDocument/2006/customXml" ds:itemID="{72220323-F5E6-46A5-8C73-634561C69BE2}"/>
</file>

<file path=customXml/itemProps2.xml><?xml version="1.0" encoding="utf-8"?>
<ds:datastoreItem xmlns:ds="http://schemas.openxmlformats.org/officeDocument/2006/customXml" ds:itemID="{550C6C5B-CDD0-493D-9D9E-71AA95838C57}"/>
</file>

<file path=customXml/itemProps3.xml><?xml version="1.0" encoding="utf-8"?>
<ds:datastoreItem xmlns:ds="http://schemas.openxmlformats.org/officeDocument/2006/customXml" ds:itemID="{B868FDA3-D46B-4DC6-B7E4-4EAD49652502}"/>
</file>

<file path=customXml/itemProps4.xml><?xml version="1.0" encoding="utf-8"?>
<ds:datastoreItem xmlns:ds="http://schemas.openxmlformats.org/officeDocument/2006/customXml" ds:itemID="{34E8481B-B948-4F88-8F8F-4F23F76EFE97}"/>
</file>

<file path=customXml/itemProps5.xml><?xml version="1.0" encoding="utf-8"?>
<ds:datastoreItem xmlns:ds="http://schemas.openxmlformats.org/officeDocument/2006/customXml" ds:itemID="{31826F9A-8494-4304-8E47-D97FA6B8844C}"/>
</file>

<file path=customXml/itemProps6.xml><?xml version="1.0" encoding="utf-8"?>
<ds:datastoreItem xmlns:ds="http://schemas.openxmlformats.org/officeDocument/2006/customXml" ds:itemID="{6C197631-A361-4583-8993-C74F81D2AC76}"/>
</file>

<file path=customXml/itemProps7.xml><?xml version="1.0" encoding="utf-8"?>
<ds:datastoreItem xmlns:ds="http://schemas.openxmlformats.org/officeDocument/2006/customXml" ds:itemID="{EE790DF4-3BA5-4F59-B599-FC429DAC19C3}"/>
</file>

<file path=customXml/itemProps8.xml><?xml version="1.0" encoding="utf-8"?>
<ds:datastoreItem xmlns:ds="http://schemas.openxmlformats.org/officeDocument/2006/customXml" ds:itemID="{1487A311-F64E-444C-AA3F-F05BC4694BAD}"/>
</file>

<file path=customXml/itemProps9.xml><?xml version="1.0" encoding="utf-8"?>
<ds:datastoreItem xmlns:ds="http://schemas.openxmlformats.org/officeDocument/2006/customXml" ds:itemID="{B52662B2-E04D-4A55-B9F4-7521A7D960F0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1263</TotalTime>
  <Words>174</Words>
  <Application>Microsoft Macintosh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Helderheid</vt:lpstr>
      <vt:lpstr>Casus Internetbankieren</vt:lpstr>
      <vt:lpstr>Doelstellingen</vt:lpstr>
      <vt:lpstr>TODO: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Internetbankieren</dc:title>
  <dc:creator>Systeembeheer</dc:creator>
  <cp:lastModifiedBy>Nico Kuijpers</cp:lastModifiedBy>
  <cp:revision>130</cp:revision>
  <dcterms:modified xsi:type="dcterms:W3CDTF">2016-01-10T10:35:44Z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fs.IsStoryboard">
    <vt:bool>true</vt:bool>
  </property>
  <property fmtid="{D5CDD505-2E9C-101B-9397-08002B2CF9AE}" pid="4" name="ContentTypeId">
    <vt:lpwstr>0x0101002BFC173E217BAF4E80805EE817A2FB16</vt:lpwstr>
  </property>
</Properties>
</file>