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80625" cy="5670550"/>
  <p:notesSz cx="7772400" cy="100584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0E9E91-1891-477A-B211-CD5A42ED4F2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nl-NL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5545-8D85-47D1-936A-F64697FA5A9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nl-NL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C7AB6-9E89-4935-8520-DC0F7A2AD00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nl-NL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62626-797D-4184-91B8-CE5DE8A52EB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89CE152-338B-4E02-9682-6FE5179FEA47}" type="slidenum">
              <a:t>‹#›</a:t>
            </a:fld>
            <a:endParaRPr lang="nl-NL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2035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F3FE9-8A74-45C3-BA23-AA7043843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E7D87-2177-4551-B5D1-30D91F6C6A8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D361E75-E55D-467A-B9CB-8BA8CF645B1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23AB-3CF0-4727-B06F-6F824AF7256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6CBA-6B1F-453E-9343-8F57D7BFEF3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5B39-EF67-4EB2-A727-D4117BD10B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8F7874-7E56-4E67-9E96-F657F141986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71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nl-NL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2847-A041-4F87-8E33-6899B99A53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ACA859-5EEB-4058-BB8D-F464C3E4CA01}" type="slidenum">
              <a:t>1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174B9-1008-4955-9118-D2A60CA8CE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AA9B2-DCB1-4CDE-B0E2-62AB5C6C01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B3BA-DB10-42C2-BA28-67916E0047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00BA02-2241-47C7-865A-DB3777E40D6F}" type="slidenum">
              <a:t>10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9F5E7-00F0-4180-B675-D4E1FE6D0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81E55-B93F-4212-8ED3-234C6C1497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2F7C-FD26-4399-B05C-86ACD5EC6D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999B64-3C95-4089-BE6C-42B091404A84}" type="slidenum">
              <a:t>11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02DE8-20C4-4D75-ADC3-8321796DBA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B663A-D12F-44D6-AED3-7254EDA2C1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75F8C-8F7B-4A47-8141-F58912088C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E25156-89A6-4304-84D0-F8D2C31253BA}" type="slidenum">
              <a:t>12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770ED-23E2-4FF8-8A0A-B935AC634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0B02A-F07F-4BC6-8D8B-F9C7BECBE3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DF742-F046-421F-908F-C38CE205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7B73CA-209C-4720-803E-48545B1D60E0}" type="slidenum">
              <a:t>13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4759E-894F-48FF-B0BF-06500982A4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293C81-152A-4755-83A3-D33F928CA3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010D-FFAD-46AE-9A77-5BF7123B9C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AA2A49-A639-4A37-A874-951B54B69899}" type="slidenum">
              <a:t>14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5176A-68C5-4BAE-ADDF-210BFC2575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513EA-053D-4101-8CBE-8EDE35F3F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8A1CB-207F-4614-A2BE-9409608B6B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9AB0F3-A946-44C4-8A90-DD0AB3EBE246}" type="slidenum">
              <a:t>15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56EBC-1EBB-4A5B-8506-943CE255ED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F994F-3808-4F1A-9D2B-078D1C40CA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DDB0-0832-4B5E-9D44-900E4FB21E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B608B6-FF94-46A7-ADC6-DAC1D2A4599B}" type="slidenum">
              <a:t>16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C8EF0-15ED-47BC-82B0-C897D0124D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0A971-8EEE-49AC-8FEB-C098710E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0F74-29DF-45B0-9673-FA2F72F11D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BA0B84-7451-409D-8351-DA80A9E052D5}" type="slidenum">
              <a:t>17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40EF0-AAB9-4B11-9A21-65F85966AD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B14AF-58BB-4440-909B-FA81A945A5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6777-6307-4FC7-8A20-03791D1D6B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40DEB1-8888-40D2-A1A1-28688EF85095}" type="slidenum">
              <a:t>18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B3532-7689-4CD6-BF6B-3BBDB2C6BC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4DD48-C34E-4F99-B97A-1A366A39F9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4C30-4133-4D18-9DDF-723D8E614A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F172A7-D881-4B0D-AC4E-6B6A70FCF914}" type="slidenum">
              <a:t>2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C2CAC-B430-4881-B8FE-352C94E65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9D441-682B-4217-A09E-5C76B3E3E0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6C27-7C14-4E17-B0AF-CECDC2D917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DB38AC-365A-4C87-934C-2D075ED57B93}" type="slidenum">
              <a:t>3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13FB4-5EA2-40AB-A944-0D4738164F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3B988-1C2F-477E-9A56-2E9D129819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7D656-41E0-437A-A2D6-52E50CA286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9BB374-84EC-4696-9A66-25BFFCF62330}" type="slidenum">
              <a:t>4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AAAD1-BF1F-4849-9B4C-6303531CB2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FBC60-BF83-4EC7-B6D7-B2438E1187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80B4-3B1D-460D-A2C1-750D80054A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692E90-C013-428E-8CEE-F3C11E3F4881}" type="slidenum">
              <a:t>5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9908-4FAC-40F6-A6FE-C1192D9D71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BB1F5-1069-4558-A254-B9E78236E7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B5C4-EF58-4D5C-AC57-FF8056A920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5E7398-43AC-4652-A0F5-CC975651E7E3}" type="slidenum">
              <a:t>6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646A2-60E3-4697-8A71-98E772071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71D0F1-CDA6-4EFF-AE76-D25AD29F6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A0C50-10E8-4BF0-A0C3-0274E63B51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7EBB10-1349-4925-A4AE-F2ADEFC84E2D}" type="slidenum">
              <a:t>7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C78CA-3705-4E21-8CC5-CDD261EA71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BC914-FE60-4FA8-8319-F6D7597CF7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423C1-E5A2-4A73-A506-D1654E61AD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4A4B29-1AC8-44E4-B79E-2E50316068E7}" type="slidenum">
              <a:t>8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A9762-A390-4DB5-9BD0-234680ACED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2E52E-7D32-4F1B-ABB4-261F7B3851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ABBD-1EBC-4F60-B94B-37D72C3324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51558D-B1DB-4682-A914-8E661AE17649}" type="slidenum">
              <a:t>9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BEA2E-320F-431B-96A2-8F78EC9298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B9057-C904-4D14-A04D-C82F0F9738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0EFE-48E3-4C6B-B739-9D687F26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0A70-EDE8-4DD4-9A66-5C6D3CB2D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5731-C6BD-468E-94C1-CDB4AB3D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7C5CB-BA04-4B03-AB00-8D3829CE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A8E5-AA47-4532-BA36-3E6403E7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E3C8CF-1B20-49B9-943E-7FD35995D4C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EC86-1D40-4A97-998D-752F679C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E541F-CBCB-4DB8-999A-42F758388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49B2-A450-46E1-8F55-9EEAC6D1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E5FC-6655-41F5-B37D-7E9DB851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9CF1-35EE-49BD-958B-68918B8E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465F2-F284-4D1A-B6C6-8AB0D1CE2DE0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56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BC2BF-A3CA-4B9E-A154-5418FA434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3411-73E1-40DF-8F2A-35125C42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B751-25D6-48F4-9AC6-602A2792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5D54-312B-49DE-934D-259D6517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B000-D7BA-4DB9-80D9-A707E9A4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8502BD-35E0-40FE-97DC-7B9211AA852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7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CD25-F4B0-4650-8D30-066BD1C2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8FC9-C4D2-49C7-9223-0022D743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095B-7792-4228-AE15-18D8E0A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6A85-E9A7-4FE2-96AC-D50898EE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DC0E-1C75-4447-8AF5-78EEBAF0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A67564-33E9-44BD-A27F-2170641D2D0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5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1268-744B-41F6-B6A9-CD190CA7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835C-B57B-4BBC-9B76-6CE2BC01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EEB3-D8D8-4F61-A0FD-39BE28EB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B92-E130-4285-B63B-4DE33DE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072F-6022-4F0F-A008-979B7B6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5EA2BE-B6C7-4315-908F-38DE6A0F6E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93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EF0D-9B65-4F07-8C84-8792C61F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A780-246B-4DA6-A6CD-E0D6C8E8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EB81-EC47-40FE-BC18-6EA3EB7E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7E4C9-481F-4060-BFC4-5D5CD62E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4DF9-A115-4B09-9EFC-1F8BDAE5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80B5-D75F-4391-968D-F359993B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2E1D83-9D39-43AE-839C-7EC52742E063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59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7A91-8200-4018-B4A6-398A1249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10E0-2F3A-4BFB-9B4D-543664AD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1D48-8280-462D-B4E3-7D456E085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7AA42-9C06-4FC6-A260-81ECEDD0F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6C46F-711A-4D66-BC46-7C5C89CBC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D9744-4EE3-4B3D-B50D-3328BFD9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32757-12C6-4137-A87A-47DEA575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A548-6287-43B6-B790-4F70C9C9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60F44-BB54-4DB8-AB37-EF97A04470E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7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68B6-0AFB-46F1-8B7E-D4794843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0E63F-552E-4EF2-8639-13803912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1DFF5-187E-4EEE-AC2B-E2B92C22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AAF1-35BA-4C5E-98D5-9EB94A94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02607-3CD3-4DC9-8008-4AB1D88D61C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8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644E4-525E-44BF-A386-6743B6FF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C71C9-80EA-4CFE-BD50-CD3FCE8B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44FC-DB91-41EC-887A-F9139754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90B74D-59FA-47B7-AA51-4D224EC47A6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4822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C0DE-3590-4E36-A5B3-429695FD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D790-172E-4B0C-8EA7-6F365DD6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1C0F6-BCD0-4955-9DD4-DB85C592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B645B-A4F5-4EAD-814B-E9FC91C5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6620C-C43A-4BFE-B6DF-5A57B7F9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C510-2CCA-4564-A336-9745B631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FC01E-E5DD-4ACB-BB5F-E4F4EED6EB6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E772-57AF-4462-9B31-54C8122D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89817-B0E5-4775-BE27-E189E5AA8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CD41-3E67-48C2-A3D3-902282AE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858D-9550-48C3-BDD2-270179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D5EA1-19DF-4BF2-87CB-405BDDB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8013-BB36-4839-85D6-98A62F72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752835-00B0-45BD-AEA4-0F4B602A994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92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253D4-1F60-49A6-9B32-DFA98C7E2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39EB-4B0D-4BD2-BEEA-40C44264D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84F3-396E-4CEC-B872-62E37171C58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6C31-B8E1-41A3-8F52-72DE3A03DB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75A65-B076-4A5F-92EC-02451D9BC1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nl-NL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75D535D-D942-4776-B334-C7C8938AAB13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nl-NL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nl-NL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chelt.d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gant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91F927A-E355-4404-86E8-57EE9087F7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nl-NL" sz="4000" dirty="0" err="1"/>
              <a:t>Practice</a:t>
            </a:r>
            <a:r>
              <a:rPr lang="nl-NL" sz="4000" dirty="0"/>
              <a:t> Enterprise 1</a:t>
            </a:r>
          </a:p>
          <a:p>
            <a:pPr lvl="0" algn="ctr"/>
            <a:r>
              <a:rPr lang="nl-NL" sz="4000" dirty="0"/>
              <a:t>(Project first </a:t>
            </a:r>
            <a:r>
              <a:rPr lang="nl-NL" sz="4000" dirty="0" err="1"/>
              <a:t>phase</a:t>
            </a:r>
            <a:r>
              <a:rPr lang="nl-NL" sz="4000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7F87-1ACE-4357-973A-069DEF9F1C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2639" y="604857"/>
            <a:ext cx="2352469" cy="2676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REPORT: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FD9E-BF07-4026-8D7A-7D34EDDA6F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1243" y="567933"/>
            <a:ext cx="5818842" cy="4527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55680"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355680" algn="l"/>
              </a:tabLst>
            </a:pPr>
            <a:r>
              <a:rPr lang="en-US" sz="2100" b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Preface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Information author(s) (name, mail address)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Division of tasks per group member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Appraisal to all contributors.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Intro (Max 1 page)</a:t>
            </a:r>
          </a:p>
          <a:p>
            <a:pPr marL="0" lvl="2">
              <a:spcBef>
                <a:spcPts val="400"/>
              </a:spcBef>
              <a:spcAft>
                <a:spcPts val="400"/>
              </a:spcAft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Problem and targets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Strategy applied for taccling the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F071-ADA9-43FB-B794-CA7C5F8C49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2639" y="604857"/>
            <a:ext cx="2352469" cy="2676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REPORT: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8EB14-6DD8-4E40-BD61-0556BC9707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1243" y="567933"/>
            <a:ext cx="5818842" cy="4527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100" b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Project proposal (use case, deliverables).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Strategy (Gantt chart, as built).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endParaRPr lang="en-US" sz="2100">
              <a:highlight>
                <a:scrgbClr r="0" g="0" b="0">
                  <a:alpha val="0"/>
                </a:scrgbClr>
              </a:highlight>
            </a:endParaRP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 i="1">
                <a:highlight>
                  <a:scrgbClr r="0" g="0" b="0">
                    <a:alpha val="0"/>
                  </a:scrgbClr>
                </a:highlight>
              </a:rPr>
              <a:t>(Tip: let somebody check your paperwork for typo’s, even if they are not technical…)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endParaRPr lang="en-US" sz="2100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C1686-6556-440A-BEC0-1427E0D29E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2639" y="604857"/>
            <a:ext cx="2352469" cy="2676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REPORT: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A8D7-39B6-45CF-894C-1DE7816A9B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1243" y="567933"/>
            <a:ext cx="5818842" cy="4527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(continued):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Hardware documentation: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Block schematic diagram (additional explanaition).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Schematic diagram (preferably in Autodesk Eagle)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Component placing.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PCB layout (preferably in Autodesk Eagle)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Parts list with pricings (tip: public online on </a:t>
            </a:r>
            <a:r>
              <a:rPr lang="en-US" sz="1800">
                <a:highlight>
                  <a:scrgbClr r="0" g="0" b="0">
                    <a:alpha val="0"/>
                  </a:scrgbClr>
                </a:highlight>
                <a:hlinkClick r:id="rId3"/>
              </a:rPr>
              <a:t>https://www.reichelt.de/</a:t>
            </a: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)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Connector data.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Datasheets of critical components.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800">
                <a:highlight>
                  <a:scrgbClr r="0" g="0" b="0">
                    <a:alpha val="0"/>
                  </a:scrgbClr>
                </a:highlight>
              </a:rPr>
              <a:t>Mechanical drawings (preferably in Autodesk Fusion),...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A4A1A-3CA3-4FCC-A6B1-32C8C85EDC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2639" y="604857"/>
            <a:ext cx="2352469" cy="2676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REPORT: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768E-AB30-48DC-8DA1-F38424C6C6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1243" y="567933"/>
            <a:ext cx="5818842" cy="4527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100" b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(continued):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Software documentation: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Flowchart (ONE A4 overview, in case needed, detailed sub parts).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Listing (source code in ASM, “C”,...).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User manual (with pictures).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CE self certification (“not for commercial purposes, only educational”…)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Specifications and actually measured results,...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endParaRPr lang="en-US" sz="2100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70475"/>
            <a:ext cx="2823080" cy="31430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43D94-2EB1-4320-82C4-82835E5831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2639" y="604857"/>
            <a:ext cx="2352469" cy="2676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REPORT: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583" y="3654046"/>
            <a:ext cx="2823078" cy="163704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170" y="370475"/>
            <a:ext cx="6357007" cy="492203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AFE5-9AD1-43C1-BD31-0DF9024B79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1243" y="567933"/>
            <a:ext cx="5818842" cy="4527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100" b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conclusion:</a:t>
            </a:r>
          </a:p>
          <a:p>
            <a:pPr marL="0" lvl="1">
              <a:spcBef>
                <a:spcPts val="400"/>
              </a:spcBef>
              <a:spcAft>
                <a:spcPts val="400"/>
              </a:spcAft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Was the target met ?</a:t>
            </a:r>
          </a:p>
          <a:p>
            <a:pPr marL="0" lvl="1">
              <a:spcBef>
                <a:spcPts val="400"/>
              </a:spcBef>
              <a:spcAft>
                <a:spcPts val="400"/>
              </a:spcAft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Listing of discussion points.</a:t>
            </a:r>
          </a:p>
          <a:p>
            <a:pPr marL="0" lvl="1">
              <a:spcBef>
                <a:spcPts val="400"/>
              </a:spcBef>
              <a:spcAft>
                <a:spcPts val="400"/>
              </a:spcAft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Self-reflection on the project: What would you do differently next time.</a:t>
            </a:r>
          </a:p>
          <a:p>
            <a:pPr marL="0" lvl="1">
              <a:spcBef>
                <a:spcPts val="400"/>
              </a:spcBef>
              <a:spcAft>
                <a:spcPts val="400"/>
              </a:spcAft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Reflection over de total cost: Compare with original budget.</a:t>
            </a:r>
          </a:p>
          <a:p>
            <a:pPr marL="0" lvl="1">
              <a:spcBef>
                <a:spcPts val="400"/>
              </a:spcBef>
              <a:spcAft>
                <a:spcPts val="400"/>
              </a:spcAft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Reflection to market: Where is your approach different/better/worse ?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2100">
                <a:highlight>
                  <a:scrgbClr r="0" g="0" b="0">
                    <a:alpha val="0"/>
                  </a:scrgbClr>
                </a:highlight>
              </a:rPr>
              <a:t>Remarks and referrals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endParaRPr lang="en-US" sz="2100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57" y="525642"/>
            <a:ext cx="9212635" cy="2052358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4A69D-228E-49C8-AE19-F2C55F786A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5915" y="628246"/>
            <a:ext cx="8521667" cy="10960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9E56-53C9-41EB-B85F-2ABD8D690D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78143" y="2062540"/>
            <a:ext cx="3351564" cy="294620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Gantt-chart: time diagram 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(start NOW !!!)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 (requires account and login)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https://www.teamgantt.com/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Preferably make one account for the whole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classgroup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different projects</a:t>
            </a:r>
            <a:r>
              <a:rPr lang="en-US" sz="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56489A-C7F4-4256-94A0-A3E5111AD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79" r="2148" b="-2"/>
          <a:stretch/>
        </p:blipFill>
        <p:spPr>
          <a:xfrm>
            <a:off x="5042703" y="2060825"/>
            <a:ext cx="3970738" cy="29463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567055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FD97D-63E7-4940-AB7E-334F9EAF8E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7890" y="953833"/>
            <a:ext cx="2646164" cy="36887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030317"/>
            <a:ext cx="3376276" cy="3376394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EC71-BAAC-467F-84C8-F27708D0BA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77136" y="488953"/>
            <a:ext cx="5710445" cy="461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presentation contains the introduction, the actual content and the conclusion of the report.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to use little tekst, use visual things…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using as much schematic or graphic presentations to bring the story.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go into detail when complexity asks for.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slides deserve attention !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Rehearse the presentation using a test audience (max 10 minutes).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slides are readable (no overload slides).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567055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BBE35-DAB8-42B9-AE71-1A254D877F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7890" y="953833"/>
            <a:ext cx="2646164" cy="36887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030317"/>
            <a:ext cx="3376276" cy="3376394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52DD-ECD8-49E6-AD65-A3012F3044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77136" y="488953"/>
            <a:ext cx="5710445" cy="461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1" u="sng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tips :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-Dress properly.  (no hats, caps, sunglasses…)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highlight>
                  <a:scrgbClr r="0" g="0" b="0">
                    <a:alpha val="0"/>
                  </a:scrgbClr>
                </a:highlight>
              </a:rPr>
              <a:t>Keep eyecontact with your audience, do not focus on your screen.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endParaRPr lang="en-US" sz="1300">
              <a:highlight>
                <a:scrgbClr r="0" g="0" b="0">
                  <a:alpha val="0"/>
                </a:scrgbClr>
              </a:highlight>
            </a:endParaRP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highlight>
                  <a:scrgbClr r="0" g="0" b="0">
                    <a:alpha val="0"/>
                  </a:scrgbClr>
                </a:highlight>
              </a:rPr>
              <a:t>Make optimum use of your voice and focus on intonation.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highlight>
                  <a:scrgbClr r="0" g="0" b="0">
                    <a:alpha val="0"/>
                  </a:scrgbClr>
                </a:highlight>
              </a:rPr>
              <a:t>Do not use too much text on a single dia ( max. 7 lines)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highlight>
                  <a:scrgbClr r="0" g="0" b="0">
                    <a:alpha val="0"/>
                  </a:scrgbClr>
                </a:highlight>
              </a:rPr>
              <a:t>Make use of key words and pictures on the dia’s, try to tell your story around these.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highlight>
                  <a:scrgbClr r="0" g="0" b="0">
                    <a:alpha val="0"/>
                  </a:scrgbClr>
                </a:highlight>
              </a:rPr>
              <a:t>Color scheme’s are important. Contrasts as well.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highlight>
                  <a:scrgbClr r="0" g="0" b="0">
                    <a:alpha val="0"/>
                  </a:scrgbClr>
                </a:highlight>
              </a:rPr>
              <a:t>Watch your behaviour and body language.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567055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1B8C4-5591-4FDC-9FCF-512E1E24A3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7890" y="953833"/>
            <a:ext cx="2646164" cy="36887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info: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030317"/>
            <a:ext cx="3376276" cy="3376394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83E7-EA76-4C90-B69E-23596ACC16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77136" y="488953"/>
            <a:ext cx="5710445" cy="461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to your Github page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to your Youtube page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list:  (maybe make a public list…)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PCB (files on Github):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material: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96753" y="1947886"/>
            <a:ext cx="4122330" cy="291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24989-F0CF-43C3-BCCA-2DD99A21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625" y="2251783"/>
            <a:ext cx="2902442" cy="1849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 ???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99754" y="1367751"/>
            <a:ext cx="680056" cy="3499810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11159" y="1084115"/>
            <a:ext cx="568650" cy="3158769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11159" y="931644"/>
            <a:ext cx="287073" cy="305910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Kids may need more help finding answers to their questions in the  information age">
            <a:extLst>
              <a:ext uri="{FF2B5EF4-FFF2-40B4-BE49-F238E27FC236}">
                <a16:creationId xmlns:a16="http://schemas.microsoft.com/office/drawing/2014/main" id="{66A8A9EA-03BB-46F9-93AA-98B7C16667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1" r="-3" b="-3"/>
          <a:stretch/>
        </p:blipFill>
        <p:spPr bwMode="auto">
          <a:xfrm>
            <a:off x="1040853" y="926112"/>
            <a:ext cx="4659824" cy="29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B5386-9EA9-4D33-976A-4515135690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05531" y="520311"/>
            <a:ext cx="5445862" cy="1063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700" b="1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E31CD-280E-485A-8388-7EE83DD52E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05532" y="2016195"/>
            <a:ext cx="5445860" cy="312998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1 is multidisciplinary (contains hardware &amp; software).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is to exercise some soft skills needed to communicate your findings and results (reporting &amp; presentation).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an exercise on projectmanagement skills (documenting &amp; excellence).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Project1 = 6SPx30h=180h useful 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3CD4C-8A63-49A5-BBC0-9FF94EEE3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45" r="7087"/>
          <a:stretch/>
        </p:blipFill>
        <p:spPr>
          <a:xfrm>
            <a:off x="20" y="10"/>
            <a:ext cx="3832792" cy="567054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1032" y="1748888"/>
            <a:ext cx="5216724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D0F0-291B-4480-B836-7E805BE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343" y="5255759"/>
            <a:ext cx="981239" cy="3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hangingPunct="1">
              <a:spcAft>
                <a:spcPts val="600"/>
              </a:spcAft>
              <a:defRPr/>
            </a:pPr>
            <a:fld id="{D5231EA9-5724-41C0-87E2-654F0789A147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hangingPunct="1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CF6E-191F-4F46-B5EB-14E366E6C1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D2E9-1F3C-464B-BCA4-A70220272D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1" u="sng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Timeline: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Raw project proposal </a:t>
            </a:r>
            <a:r>
              <a:rPr lang="en-US" sz="1400" b="1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before Christmas holidays (preferably end November already…)  </a:t>
            </a:r>
            <a:r>
              <a:rPr lang="en-US" sz="1400" dirty="0">
                <a:solidFill>
                  <a:srgbClr val="0070C0"/>
                </a:solidFill>
                <a:highlight>
                  <a:srgbClr val="FFFF00"/>
                </a:highlight>
              </a:rPr>
              <a:t>Order critical components before X-mas !!  30 days delivery from China !!!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There might be some adjustments so please present </a:t>
            </a:r>
            <a:r>
              <a:rPr lang="en-US" sz="1400" b="1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ASAP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Project name.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400" b="1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Block schematic diagram </a:t>
            </a: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of the project.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Short description of function and operation (purpose, application field).  (use case)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Budget estimate (raw)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Approval of lecturer (Mr. </a:t>
            </a:r>
            <a:r>
              <a:rPr lang="en-US" sz="1400" dirty="0" err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Roggemans</a:t>
            </a: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 or Mr. De </a:t>
            </a:r>
            <a:r>
              <a:rPr lang="en-US" sz="14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Weert) </a:t>
            </a:r>
            <a:r>
              <a:rPr lang="en-US" sz="14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is needed before start!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1961A-5412-4A7B-B571-2371479F45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6B0C-C897-4454-9476-9E73F35EAB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300" b="1" u="sng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Timeline: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First lab session semester 2:  </a:t>
            </a:r>
            <a:r>
              <a:rPr lang="en-US" sz="1300" i="1" u="sng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detailed</a:t>
            </a: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 proposal: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Purpose and application field of the project.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3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Block schematic diagram </a:t>
            </a: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of the project with specifications of components used.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3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Block schematic diagram </a:t>
            </a: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of the software (raw).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3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Extensive description </a:t>
            </a: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of user interface and operation.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3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Gantt chart </a:t>
            </a: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(on a weekly base, all steps listed as well as interactions).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Estimate cost.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3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Approval lecturer needed!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71656-2ADC-43B8-954C-3C018C2100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7A88B-E586-47CD-82D3-7C2F71E946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900" b="1" u="sng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Timeline: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9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During lab sessions: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dirty="0" err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Realisation</a:t>
            </a:r>
            <a:r>
              <a:rPr lang="en-US" sz="19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 hardware/software.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Asking questions and advice.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Cooperation with others (give mutual advice!).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Keep up documentation (data sheets, software).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dirty="0">
                <a:solidFill>
                  <a:srgbClr val="0070C0"/>
                </a:solidFill>
                <a:highlight>
                  <a:srgbClr val="FFFF00"/>
                </a:highlight>
              </a:rPr>
              <a:t>Design and order PCB’s in time 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57205-A067-485A-B6AD-F465B8764B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9C-D81E-42CE-BF6E-1CC5D5FC15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700" b="1" u="sng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Timeline</a:t>
            </a:r>
            <a:r>
              <a:rPr lang="en-US" sz="1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7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Last lab session: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7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Presentation for jury of lecturers:</a:t>
            </a:r>
          </a:p>
          <a:p>
            <a:pPr marL="0" lvl="3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10 minutes presentation (PPT).</a:t>
            </a:r>
          </a:p>
          <a:p>
            <a:pPr marL="0" lvl="3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10 minutes demo.</a:t>
            </a:r>
          </a:p>
          <a:p>
            <a:pPr marL="0" lvl="3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10 minutes defence (answering questions).</a:t>
            </a:r>
          </a:p>
          <a:p>
            <a:pPr marL="0" lvl="3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Handover final report (before presentation so jury can already prepare questions).</a:t>
            </a:r>
          </a:p>
          <a:p>
            <a:pPr lvl="0" indent="-228600" algn="l" rtl="0" hangingPunct="1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7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D3AAB-BDCD-4EF5-A692-B155FFAF68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4F2E-DB6C-4900-8D27-3D3D993725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900" b="1" u="sng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Timeline: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Results available at the same time with exam points: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Passed</a:t>
            </a: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: congrats!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endParaRPr lang="en-US" sz="1900">
              <a:solidFill>
                <a:srgbClr val="FEFFFF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Failed</a:t>
            </a: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:</a:t>
            </a:r>
          </a:p>
          <a:p>
            <a:pPr marL="0" lvl="3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Remediation report available during feedback session.</a:t>
            </a:r>
          </a:p>
          <a:p>
            <a:pPr marL="0" lvl="3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Second chance possible.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endParaRPr lang="en-US" sz="1900">
              <a:solidFill>
                <a:srgbClr val="FEFFFF"/>
              </a:solidFill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260E4-D7D2-4601-BEBB-AC1C3F609B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76D68-217A-4CFC-929B-3C6F3DE03B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900" b="1" u="sng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Timeline: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9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900" b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If Failed during first session: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Second chance during second exam sessions.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NEW subject not allowed!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Follow up on remediation report.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Handover of updated final report.</a:t>
            </a:r>
          </a:p>
          <a:p>
            <a:pPr marL="0" lvl="2">
              <a:spcBef>
                <a:spcPts val="1417"/>
              </a:spcBef>
              <a:buSzPct val="45000"/>
              <a:tabLst>
                <a:tab pos="0" algn="l"/>
              </a:tabLst>
            </a:pPr>
            <a:r>
              <a:rPr lang="en-US" sz="190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Second try defence for a jury of lecturers.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4836" y="744839"/>
            <a:ext cx="628069" cy="4722122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26715" y="523533"/>
            <a:ext cx="399069" cy="4565392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719" y="526475"/>
            <a:ext cx="3307343" cy="4347421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AFA91-295E-437C-9625-A7142EA302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2973" y="812193"/>
            <a:ext cx="2801623" cy="3771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3300" b="1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BE EXPECTED?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2905" y="1118153"/>
            <a:ext cx="5503000" cy="434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07958-8B4A-471D-B7EB-F018083D6C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7555" y="1421869"/>
            <a:ext cx="4918629" cy="358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700" b="1" u="sng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Additional expectations:</a:t>
            </a:r>
          </a:p>
          <a:p>
            <a:pPr lvl="0" indent="-228600" algn="l" rtl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45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7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Demo during info sessions for new students.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 dirty="0" err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Youtube</a:t>
            </a: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 report on </a:t>
            </a:r>
            <a:r>
              <a:rPr lang="en-US" sz="1700" dirty="0" err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realisation</a:t>
            </a: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-Use as subject for a webpage (other subject).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Design of an informative poster (A4) according to template.</a:t>
            </a:r>
          </a:p>
          <a:p>
            <a:pPr marL="0" lvl="1">
              <a:spcBef>
                <a:spcPts val="1417"/>
              </a:spcBef>
              <a:buSzPct val="75000"/>
              <a:tabLst>
                <a:tab pos="0" algn="l"/>
              </a:tabLst>
            </a:pP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Full project documentation using Git on </a:t>
            </a:r>
            <a:r>
              <a:rPr lang="en-US" sz="1700" dirty="0" err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Github</a:t>
            </a: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:</a:t>
            </a:r>
          </a:p>
          <a:p>
            <a:pPr marL="0" lvl="2">
              <a:spcBef>
                <a:spcPts val="1417"/>
              </a:spcBef>
              <a:tabLst>
                <a:tab pos="0" algn="l"/>
              </a:tabLst>
            </a:pP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(account </a:t>
            </a:r>
            <a:r>
              <a:rPr lang="en-US" sz="1700" dirty="0" err="1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en</a:t>
            </a:r>
            <a:r>
              <a:rPr lang="en-US" sz="1700" dirty="0">
                <a:solidFill>
                  <a:srgbClr val="FEFFFF"/>
                </a:solidFill>
                <a:highlight>
                  <a:scrgbClr r="0" g="0" b="0">
                    <a:alpha val="0"/>
                  </a:scrgbClr>
                </a:highlight>
              </a:rPr>
              <a:t> login needed on </a:t>
            </a:r>
            <a:r>
              <a:rPr lang="en-US" sz="1700" dirty="0">
                <a:solidFill>
                  <a:srgbClr val="FEFFFF"/>
                </a:solidFill>
                <a:highlight>
                  <a:srgbClr val="FFFF00"/>
                </a:highlight>
                <a:hlinkClick r:id="rId3"/>
              </a:rPr>
              <a:t>https://github.com/</a:t>
            </a:r>
            <a:r>
              <a:rPr lang="en-US" sz="1700" dirty="0">
                <a:solidFill>
                  <a:srgbClr val="FEFFFF"/>
                </a:solidFill>
                <a:highlight>
                  <a:srgbClr val="FFFF00"/>
                </a:highlight>
              </a:rPr>
              <a:t> </a:t>
            </a:r>
            <a:r>
              <a:rPr lang="en-US" sz="1700" dirty="0">
                <a:solidFill>
                  <a:srgbClr val="FEFFFF"/>
                </a:solidFill>
              </a:rPr>
              <a:t>)</a:t>
            </a:r>
            <a:endParaRPr lang="en-US" sz="1700" dirty="0">
              <a:solidFill>
                <a:srgbClr val="FEFFFF"/>
              </a:solidFill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Custom</PresentationFormat>
  <Paragraphs>172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Liberation Sans</vt:lpstr>
      <vt:lpstr>Liberation Serif</vt:lpstr>
      <vt:lpstr>Default</vt:lpstr>
      <vt:lpstr>PowerPoint Presentation</vt:lpstr>
      <vt:lpstr>What WILL BE EXPECTED?</vt:lpstr>
      <vt:lpstr>What WILL BE EXPECTED?</vt:lpstr>
      <vt:lpstr>What WILL BE EXPECTED?</vt:lpstr>
      <vt:lpstr>What WILL BE EXPECTED?</vt:lpstr>
      <vt:lpstr>What WILL BE EXPECTED?</vt:lpstr>
      <vt:lpstr>What WILL BE EXPECTED?</vt:lpstr>
      <vt:lpstr>What WILL BE EXPECTED?</vt:lpstr>
      <vt:lpstr>What WILL BE EXPECTED?</vt:lpstr>
      <vt:lpstr>FINAL REPORT:</vt:lpstr>
      <vt:lpstr>FINAL REPORT:</vt:lpstr>
      <vt:lpstr>FINAL REPORT:</vt:lpstr>
      <vt:lpstr>FINAL REPORT:</vt:lpstr>
      <vt:lpstr>FINAL REPORT:</vt:lpstr>
      <vt:lpstr>Gantt Chart</vt:lpstr>
      <vt:lpstr>PresentatiON:</vt:lpstr>
      <vt:lpstr>PresentatiON:</vt:lpstr>
      <vt:lpstr>OTHER info:</vt:lpstr>
      <vt:lpstr>Any 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Wyns</dc:creator>
  <cp:lastModifiedBy>Pedro Wyns</cp:lastModifiedBy>
  <cp:revision>3</cp:revision>
  <dcterms:created xsi:type="dcterms:W3CDTF">2020-10-10T14:26:20Z</dcterms:created>
  <dcterms:modified xsi:type="dcterms:W3CDTF">2020-10-12T17:53:20Z</dcterms:modified>
</cp:coreProperties>
</file>