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1232-16B2-456B-8826-D992716DC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F848B-13E9-41BF-8C53-D460A83EB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B149-085A-40E3-A4C3-22EAA69F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D9F0-7B43-45D6-8E87-2A8FF484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F038-C840-40F3-B4B3-572B315F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378D-36F1-4C53-BA2D-AC5E0C37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BDD6E-0F96-4070-A798-839DFDE32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876B-983C-4093-B111-ABCD4684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2CEC-3CB1-4AF4-A8FB-195AD91E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137F-0044-4A40-8DBC-62DBF739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A63A8-EC6B-45BC-BD09-BA377E98B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D9B20-72DE-4227-83B8-E36E7822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F5C7-B0C6-48C4-A219-1476DF61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1357-29CE-4900-A7A0-C0956A9C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2F75-443D-46E8-954D-5BADC615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118-10CF-4BC6-832A-2615D283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125A-BF77-439E-9408-2C260C3A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166E-BCA4-4166-8E96-E215037A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A018-F65D-430B-9AAF-D371DD53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7CDF-1BA4-4BA5-B7C5-B93D4FCB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D77F-C5FB-4D65-99FC-5AE0FAFD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75227-53F7-438A-A5F0-CCF972B2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EEB4-E013-458B-9BE9-8AA65E6D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D10E-D976-463E-B802-F7DB6B5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4012-5144-4873-BDE5-9E963DE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0307-8D16-436A-B4D3-0E5056E8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B3A6-E0CB-4AB9-A320-18FFBBBAB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99003-963A-41B3-9E26-2C4CCF45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C6DE8-2A47-450D-91A6-0929ACCF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1018B-990D-4ED4-9682-86BBF386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54E7-1B2A-4A3C-8350-42D14C4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2A44-7386-4FC9-8F76-B082A55C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BFA4-7FA6-4F80-92C5-FB2B8BF8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08B09-0F2A-4F87-AD83-04FC80E6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736A4-C029-4AC4-AB45-8F416A2A3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1C7E1-F370-4D83-A3F2-5E5F50A6A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F7AB3-F586-4181-A8D0-AC08D68E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DEF8-69F7-4634-A85E-865A51F6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7F3A1-566F-487C-A9EE-3630CD12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284E-B68C-4ECA-A5E4-23AFC19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893EB-E866-47FD-9A49-D7020329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D7010-CB42-4794-A87F-66A70709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A4C68-EB16-4EA1-9681-DF10505F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F92B3-FB2D-48FA-856D-DE0F14F1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EB86-7449-42C5-8013-D296EC32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DC2EF-DE5A-4393-87B7-19BAA3C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0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8033-4441-4E80-936C-53A2522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E17E-A701-4789-9B8B-D24D9BF6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7D0B-6BC7-44E0-B5C8-FAA90392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0C87A-ED4B-44C0-9456-A48CBB9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0F600-FB20-453A-A100-D54B66B7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97CC-8B77-442A-8ADE-07ACF1F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A97F-8416-43BD-933C-19FEA8A1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90808-4583-4197-96EC-0FA4C9F63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ABCA8-E9FB-4AF6-8F73-E091F54A6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AAC8B-03B9-4057-ABA7-37809323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FD589-F99C-4056-90E8-968383DB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8651-EE37-485F-85E4-D3559324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7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26824-B237-4942-8DD0-02229EAD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A5D-987C-4391-AD8C-7589ECF7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DD7D-B2EF-4AA1-94E3-42CAF58C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EA6F-3ED5-4454-BA47-88FF5F400E9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0167-ED3A-4AAC-B8B2-088022E6F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A9A-2594-46A6-9D5F-7E48B4F6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E31B-88C2-4A02-8A9F-AF2ABB3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15EE-4E20-422C-ACD9-741CB702E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385C6-8344-4681-B18C-33B7A1D19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gang</dc:title>
  <dc:creator>Liam Hertoghs</dc:creator>
  <cp:lastModifiedBy>Liam Hertoghs</cp:lastModifiedBy>
  <cp:revision>1</cp:revision>
  <dcterms:created xsi:type="dcterms:W3CDTF">2020-05-18T18:10:55Z</dcterms:created>
  <dcterms:modified xsi:type="dcterms:W3CDTF">2020-05-18T18:11:00Z</dcterms:modified>
</cp:coreProperties>
</file>