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3F0-C1EC-42D9-B479-0CB1BDF4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86775-422F-42CF-B347-EE70A64A6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4262-DEA5-459D-BAAF-21E08930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37F9-8B85-4166-9D06-62FFF6E0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111-6931-4889-AA7C-5A451CE7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36D6-6C24-4C35-AA36-4469F0F7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5EE39-7E63-4361-9EE0-D416619D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C015-9012-4C5C-B433-FFAFB624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FE92-27B3-4F72-A725-D8177015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3624-0E50-4F19-B812-73A04951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C8C2D-AE8D-4B6E-B332-5DAF471A6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A798C-BB6C-4A9B-9380-B42C2B9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558F-B0D9-4087-AD92-E898B50B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3857-47C1-414A-BE83-CED9649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565C-CE5D-408D-A2FA-B1B862E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949F-480A-4D7E-96A8-989143A3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34A8-DA82-450B-9AF3-29A495FF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63B0-0B54-40CC-8948-19BB1453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39B7-4836-4F5D-A13D-0D0ACB83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9155-09C4-45B7-B691-100E3310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D8D1-31C3-4ED6-8D3B-41818240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FB836-CDE2-42F7-B21B-7CEA19CF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373C-DA7D-4BA3-8543-8DFD5A7B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B52F-AB80-4681-A3FD-03825194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1A34-A870-4A5D-81F2-F234C41A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FC99-A49A-4471-9B6A-67A423FE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A2DC-C483-45B4-9A77-EDF4EBD7F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BBF94-1995-4EC6-9C5B-C852AF213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4BD40-062A-4F58-B32C-D3ADF46D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B570-2D19-4FC1-94BB-7F0D8A4A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70B4-E66A-42FE-8B79-DFE6929E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A8BA-F577-4393-9483-12CA90B3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26CF-399E-49FF-AC09-5C1A5587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42AB6-5246-4348-9375-F07C8A06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01AA0-66E4-430C-9B0C-77E0F7C7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3469F-8125-4F4E-A699-AB6F1EBF7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66158-4237-4CC9-8DD8-F0FA052F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4127A-9719-4A46-895F-7305191E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66D40-C4F3-4B2D-97F7-57CB8D12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F12A-21C4-4611-B1B8-9FA16655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32E0-6002-4E01-8024-3BA22895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295A3-E7F4-43F9-9105-A8E3DAC4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173C2-6CA1-4D4E-B657-E08CBE1A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7F855-34A4-4866-9374-2406F34E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7C28F-E73B-4DBF-90B9-AE44B676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74357-2636-4420-9FA7-9290CAC8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6DF9-7681-448A-8049-281438C2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EF87-3F6F-4E07-91B5-2EE36B06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2CC4-EA2F-42FB-80BB-8CDC160D3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104C2-4B69-4CE5-AED7-5654EC44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C5867-7DA9-4949-A590-73094C8C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C663-7F52-4780-9253-4F7BB64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A3E2-963F-4F40-82A5-C28400C8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0C2DA-DC20-4123-A6B5-E1069ECB4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BAB13-EC6B-437B-83A0-4052845F7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065CD-1AE9-42CF-9B1A-32AE6A49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0BC8-D51C-4710-9FB4-42CA740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6CDD-D189-4845-B0AE-8EB50A0D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4BC06-C99F-4DCB-93E5-C686D891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63641-6D83-4B67-8F10-7DEBF3DA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5B5A-02E1-4295-A349-CF37F1928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2F4-FE27-4336-91F6-BE490B16F5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7E52-931A-44F5-8260-AA07B23BF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ED59-AB70-460D-8ECD-B07F141A7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BC38-E042-48D0-BA8B-1AB82A86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D7A4-222B-4857-A92F-D808D2ED2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4E8F-23A5-4897-9CD3-67AFA39E8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2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test2</dc:title>
  <dc:creator>Liam Hertoghs</dc:creator>
  <cp:lastModifiedBy>Liam Hertoghs</cp:lastModifiedBy>
  <cp:revision>1</cp:revision>
  <dcterms:created xsi:type="dcterms:W3CDTF">2020-05-18T09:50:51Z</dcterms:created>
  <dcterms:modified xsi:type="dcterms:W3CDTF">2020-05-18T09:50:57Z</dcterms:modified>
</cp:coreProperties>
</file>