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2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27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32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28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7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0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6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3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9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0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3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FA978-05E1-4C34-B9DD-8B55B36E8A17}" type="datetimeFigureOut">
              <a:rPr lang="nl-NL" smtClean="0"/>
              <a:t>23-1-2017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24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5970" y="23434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  <a:latin typeface="Felix Titling" panose="04060505060202020A04" pitchFamily="82" charset="0"/>
              </a:rPr>
              <a:t>INFINITY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5970" y="4378569"/>
            <a:ext cx="8825658" cy="1427285"/>
          </a:xfrm>
        </p:spPr>
        <p:txBody>
          <a:bodyPr>
            <a:normAutofit fontScale="32500" lnSpcReduction="20000"/>
          </a:bodyPr>
          <a:lstStyle/>
          <a:p>
            <a:r>
              <a:rPr lang="nl-NL" sz="5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School project periode 2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Yorick Schouten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Sebastiaan </a:t>
            </a:r>
            <a:r>
              <a:rPr lang="nl-NL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Groenink</a:t>
            </a:r>
            <a:endParaRPr lang="nl-NL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Thomas Vlekke</a:t>
            </a:r>
          </a:p>
        </p:txBody>
      </p:sp>
    </p:spTree>
    <p:extLst>
      <p:ext uri="{BB962C8B-B14F-4D97-AF65-F5344CB8AC3E}">
        <p14:creationId xmlns:p14="http://schemas.microsoft.com/office/powerpoint/2010/main" val="318895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6"/>
          <p:cNvPicPr>
            <a:picLocks noChangeAspect="1"/>
          </p:cNvPicPr>
          <p:nvPr/>
        </p:nvPicPr>
        <p:blipFill rotWithShape="1">
          <a:blip r:embed="rId2"/>
          <a:srcRect l="20360" r="1763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/>
              <a:t>Einde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luisteren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Inleiding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  <a:p>
            <a:r>
              <a:rPr lang="nl-NL" dirty="0"/>
              <a:t>Logo</a:t>
            </a:r>
          </a:p>
          <a:p>
            <a:r>
              <a:rPr lang="nl-NL" dirty="0"/>
              <a:t>Bedrijfsplan</a:t>
            </a:r>
          </a:p>
          <a:p>
            <a:r>
              <a:rPr lang="nl-NL" dirty="0"/>
              <a:t>Omgeving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Einde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08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8" r="9900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-2" b="-2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r="19128" b="3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nl-NL" dirty="0"/>
              <a:t>Styleguide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/>
          </a:bodyPr>
          <a:lstStyle/>
          <a:p>
            <a:r>
              <a:rPr lang="nl-NL" dirty="0"/>
              <a:t>Thema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84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54" y="1447799"/>
            <a:ext cx="6439441" cy="4572001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080" y="690214"/>
            <a:ext cx="4303875" cy="2000251"/>
          </a:xfrm>
        </p:spPr>
        <p:txBody>
          <a:bodyPr anchor="b">
            <a:normAutofit/>
          </a:bodyPr>
          <a:lstStyle/>
          <a:p>
            <a:r>
              <a:rPr lang="nl-NL" sz="4000" dirty="0"/>
              <a:t>Logo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856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Naam </a:t>
            </a:r>
          </a:p>
          <a:p>
            <a:r>
              <a:rPr lang="nl-NL" dirty="0"/>
              <a:t>Kern</a:t>
            </a:r>
          </a:p>
          <a:p>
            <a:r>
              <a:rPr lang="nl-NL" dirty="0"/>
              <a:t>Doelgroepen</a:t>
            </a:r>
          </a:p>
          <a:p>
            <a:r>
              <a:rPr lang="nl-NL" dirty="0"/>
              <a:t>Wat bied </a:t>
            </a:r>
            <a:r>
              <a:rPr lang="nl-NL" dirty="0" err="1"/>
              <a:t>infinity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85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83" y="1447799"/>
            <a:ext cx="2423160" cy="4572001"/>
          </a:xfrm>
          <a:prstGeom prst="rect">
            <a:avLst/>
          </a:prstGeom>
          <a:effectLst/>
        </p:spPr>
      </p:pic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91" y="2624122"/>
            <a:ext cx="3148022" cy="221935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Thomas</a:t>
            </a:r>
          </a:p>
        </p:txBody>
      </p:sp>
    </p:spTree>
    <p:extLst>
      <p:ext uri="{BB962C8B-B14F-4D97-AF65-F5344CB8AC3E}">
        <p14:creationId xmlns:p14="http://schemas.microsoft.com/office/powerpoint/2010/main" val="29434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Tijdelijke aanduiding voor inhoud 14"/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" b="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40029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Tijdelijke aanduiding voor inhoud 19"/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" r="3" b="18574"/>
          <a:stretch/>
        </p:blipFill>
        <p:spPr>
          <a:xfrm>
            <a:off x="6103423" y="-1"/>
            <a:ext cx="6087038" cy="3428998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" r="3" b="19179"/>
          <a:stretch/>
        </p:blipFill>
        <p:spPr>
          <a:xfrm>
            <a:off x="6103423" y="3428999"/>
            <a:ext cx="6087038" cy="3428540"/>
          </a:xfrm>
          <a:prstGeom prst="rect">
            <a:avLst/>
          </a:prstGeom>
        </p:spPr>
      </p:pic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Sebastiaan</a:t>
            </a:r>
          </a:p>
        </p:txBody>
      </p:sp>
    </p:spTree>
    <p:extLst>
      <p:ext uri="{BB962C8B-B14F-4D97-AF65-F5344CB8AC3E}">
        <p14:creationId xmlns:p14="http://schemas.microsoft.com/office/powerpoint/2010/main" val="34486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4"/>
          <p:cNvPicPr>
            <a:picLocks noChangeAspect="1"/>
          </p:cNvPicPr>
          <p:nvPr/>
        </p:nvPicPr>
        <p:blipFill rotWithShape="1">
          <a:blip r:embed="rId2"/>
          <a:srcRect l="18580" r="1941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 sz="3900"/>
              <a:t>Environment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matchen</a:t>
            </a:r>
            <a:r>
              <a:rPr lang="en-US" dirty="0"/>
              <a:t> met de </a:t>
            </a:r>
            <a:r>
              <a:rPr lang="en-US" dirty="0" err="1"/>
              <a:t>wapens</a:t>
            </a:r>
            <a:endParaRPr lang="en-US" dirty="0"/>
          </a:p>
          <a:p>
            <a:r>
              <a:rPr lang="en-US" dirty="0"/>
              <a:t>Sci-Fi wasteland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50</Words>
  <Application>Microsoft Office PowerPoint</Application>
  <PresentationFormat>Breedbeeld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Felix Titling</vt:lpstr>
      <vt:lpstr>Wingdings 3</vt:lpstr>
      <vt:lpstr>Ion</vt:lpstr>
      <vt:lpstr>INFINITY</vt:lpstr>
      <vt:lpstr>Inleiding</vt:lpstr>
      <vt:lpstr>Styleguide</vt:lpstr>
      <vt:lpstr>Logo</vt:lpstr>
      <vt:lpstr>Bedrijfsplan</vt:lpstr>
      <vt:lpstr>Wapens</vt:lpstr>
      <vt:lpstr>Wapens</vt:lpstr>
      <vt:lpstr>Wapens</vt:lpstr>
      <vt:lpstr>Environment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Thomas Vlekke</dc:creator>
  <cp:lastModifiedBy>Thomas Vlekke</cp:lastModifiedBy>
  <cp:revision>19</cp:revision>
  <dcterms:created xsi:type="dcterms:W3CDTF">2017-01-22T13:25:09Z</dcterms:created>
  <dcterms:modified xsi:type="dcterms:W3CDTF">2017-01-23T08:50:12Z</dcterms:modified>
</cp:coreProperties>
</file>