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2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27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12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32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28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37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04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9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6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61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32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9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5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0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32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245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65970" y="234340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  <a:latin typeface="Felix Titling" panose="04060505060202020A04" pitchFamily="82" charset="0"/>
              </a:rPr>
              <a:t>INFINITY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5970" y="4378569"/>
            <a:ext cx="8825658" cy="1427285"/>
          </a:xfrm>
        </p:spPr>
        <p:txBody>
          <a:bodyPr>
            <a:normAutofit fontScale="32500" lnSpcReduction="20000"/>
          </a:bodyPr>
          <a:lstStyle/>
          <a:p>
            <a:r>
              <a:rPr lang="nl-NL" sz="5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School project periode 2</a:t>
            </a: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Yorick Schouten</a:t>
            </a: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Sebastiaan </a:t>
            </a:r>
            <a:r>
              <a:rPr lang="nl-NL" sz="4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Groenink</a:t>
            </a:r>
            <a:endParaRPr lang="nl-NL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Thomas Vlekke</a:t>
            </a:r>
          </a:p>
        </p:txBody>
      </p:sp>
    </p:spTree>
    <p:extLst>
      <p:ext uri="{BB962C8B-B14F-4D97-AF65-F5344CB8AC3E}">
        <p14:creationId xmlns:p14="http://schemas.microsoft.com/office/powerpoint/2010/main" val="31889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Inleiding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Styleguide</a:t>
            </a:r>
          </a:p>
          <a:p>
            <a:r>
              <a:rPr lang="nl-NL" dirty="0"/>
              <a:t>Bedrijfsplan</a:t>
            </a:r>
          </a:p>
          <a:p>
            <a:r>
              <a:rPr lang="nl-NL" dirty="0"/>
              <a:t>Omgeving</a:t>
            </a:r>
          </a:p>
          <a:p>
            <a:r>
              <a:rPr lang="nl-NL" dirty="0"/>
              <a:t>Wapens</a:t>
            </a:r>
          </a:p>
          <a:p>
            <a:r>
              <a:rPr lang="nl-NL" dirty="0"/>
              <a:t>Einde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08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Styleguide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Thema</a:t>
            </a:r>
          </a:p>
          <a:p>
            <a:r>
              <a:rPr lang="nl-NL" dirty="0"/>
              <a:t>Wapens</a:t>
            </a:r>
          </a:p>
          <a:p>
            <a:r>
              <a:rPr lang="nl-NL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93841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Bedrijfsplan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Doelgroepen</a:t>
            </a:r>
          </a:p>
          <a:p>
            <a:r>
              <a:rPr lang="nl-NL" dirty="0"/>
              <a:t>Bedrijf</a:t>
            </a:r>
          </a:p>
        </p:txBody>
      </p:sp>
    </p:spTree>
    <p:extLst>
      <p:ext uri="{BB962C8B-B14F-4D97-AF65-F5344CB8AC3E}">
        <p14:creationId xmlns:p14="http://schemas.microsoft.com/office/powerpoint/2010/main" val="346885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Omgeving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9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3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507913"/>
            <a:ext cx="5449889" cy="3842171"/>
          </a:xfrm>
          <a:prstGeom prst="rect">
            <a:avLst/>
          </a:prstGeom>
          <a:effectLst/>
        </p:spPr>
      </p:pic>
      <p:sp>
        <p:nvSpPr>
          <p:cNvPr id="32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Thomas</a:t>
            </a:r>
          </a:p>
        </p:txBody>
      </p:sp>
    </p:spTree>
    <p:extLst>
      <p:ext uri="{BB962C8B-B14F-4D97-AF65-F5344CB8AC3E}">
        <p14:creationId xmlns:p14="http://schemas.microsoft.com/office/powerpoint/2010/main" val="294343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/>
          <p:cNvPicPr>
            <a:picLocks noGrp="1"/>
          </p:cNvPicPr>
          <p:nvPr>
            <p:ph sz="half" idx="2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2" r="21639" b="-1"/>
          <a:stretch/>
        </p:blipFill>
        <p:spPr bwMode="auto">
          <a:xfrm rot="5400000">
            <a:off x="5794796" y="1532451"/>
            <a:ext cx="4658135" cy="3793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Yorick</a:t>
            </a:r>
          </a:p>
        </p:txBody>
      </p:sp>
    </p:spTree>
    <p:extLst>
      <p:ext uri="{BB962C8B-B14F-4D97-AF65-F5344CB8AC3E}">
        <p14:creationId xmlns:p14="http://schemas.microsoft.com/office/powerpoint/2010/main" val="400290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384368"/>
            <a:ext cx="5451627" cy="198984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Sebastiaan</a:t>
            </a:r>
          </a:p>
        </p:txBody>
      </p:sp>
    </p:spTree>
    <p:extLst>
      <p:ext uri="{BB962C8B-B14F-4D97-AF65-F5344CB8AC3E}">
        <p14:creationId xmlns:p14="http://schemas.microsoft.com/office/powerpoint/2010/main" val="344866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6"/>
          <p:cNvPicPr>
            <a:picLocks noChangeAspect="1"/>
          </p:cNvPicPr>
          <p:nvPr/>
        </p:nvPicPr>
        <p:blipFill rotWithShape="1">
          <a:blip r:embed="rId2"/>
          <a:srcRect l="20360" r="1763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nl-NL"/>
              <a:t>Einde</a:t>
            </a:r>
            <a:endParaRPr lang="nl-N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luisteren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3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36</Words>
  <Application>Microsoft Office PowerPoint</Application>
  <PresentationFormat>Breedbeeld</PresentationFormat>
  <Paragraphs>27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Felix Titling</vt:lpstr>
      <vt:lpstr>Wingdings 3</vt:lpstr>
      <vt:lpstr>Ion</vt:lpstr>
      <vt:lpstr>INFINITY</vt:lpstr>
      <vt:lpstr>Inleiding</vt:lpstr>
      <vt:lpstr>Styleguide</vt:lpstr>
      <vt:lpstr>Bedrijfsplan</vt:lpstr>
      <vt:lpstr>Omgeving</vt:lpstr>
      <vt:lpstr>Wapens</vt:lpstr>
      <vt:lpstr>Wapens</vt:lpstr>
      <vt:lpstr>Wapens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</dc:title>
  <dc:creator>Thomas Vlekke</dc:creator>
  <cp:lastModifiedBy>Thomas Vlekke</cp:lastModifiedBy>
  <cp:revision>7</cp:revision>
  <dcterms:created xsi:type="dcterms:W3CDTF">2017-01-22T13:25:09Z</dcterms:created>
  <dcterms:modified xsi:type="dcterms:W3CDTF">2017-01-22T15:46:57Z</dcterms:modified>
</cp:coreProperties>
</file>