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9234-F82A-445F-ADCC-F423599BFB5F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usty metal chain hanging over the asphalt and casts a shadow Stock Photo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2976"/>
            <a:ext cx="2268171" cy="1584176"/>
          </a:xfrm>
          <a:prstGeom prst="rect">
            <a:avLst/>
          </a:prstGeom>
          <a:noFill/>
        </p:spPr>
      </p:pic>
      <p:pic>
        <p:nvPicPr>
          <p:cNvPr id="10256" name="Picture 16" descr="Image result for sewer barrels"/>
          <p:cNvPicPr>
            <a:picLocks noChangeAspect="1" noChangeArrowheads="1"/>
          </p:cNvPicPr>
          <p:nvPr/>
        </p:nvPicPr>
        <p:blipFill>
          <a:blip r:embed="rId3" cstate="print"/>
          <a:srcRect l="26474" t="25000" r="9987" b="11364"/>
          <a:stretch>
            <a:fillRect/>
          </a:stretch>
        </p:blipFill>
        <p:spPr bwMode="auto">
          <a:xfrm>
            <a:off x="6948264" y="0"/>
            <a:ext cx="1425513" cy="1663098"/>
          </a:xfrm>
          <a:prstGeom prst="rect">
            <a:avLst/>
          </a:prstGeom>
          <a:noFill/>
        </p:spPr>
      </p:pic>
      <p:pic>
        <p:nvPicPr>
          <p:cNvPr id="10250" name="Picture 10" descr="Image result for sewer props"/>
          <p:cNvPicPr>
            <a:picLocks noChangeAspect="1" noChangeArrowheads="1"/>
          </p:cNvPicPr>
          <p:nvPr/>
        </p:nvPicPr>
        <p:blipFill rotWithShape="1">
          <a:blip r:embed="rId4" cstate="print"/>
          <a:srcRect l="49208" b="36908"/>
          <a:stretch/>
        </p:blipFill>
        <p:spPr bwMode="auto">
          <a:xfrm>
            <a:off x="4211960" y="0"/>
            <a:ext cx="2134146" cy="1491154"/>
          </a:xfrm>
          <a:prstGeom prst="rect">
            <a:avLst/>
          </a:prstGeom>
          <a:noFill/>
        </p:spPr>
      </p:pic>
      <p:pic>
        <p:nvPicPr>
          <p:cNvPr id="10248" name="Picture 8" descr="Image result for sewer props"/>
          <p:cNvPicPr>
            <a:picLocks noChangeAspect="1" noChangeArrowheads="1"/>
          </p:cNvPicPr>
          <p:nvPr/>
        </p:nvPicPr>
        <p:blipFill>
          <a:blip r:embed="rId5" cstate="print"/>
          <a:srcRect r="33795"/>
          <a:stretch>
            <a:fillRect/>
          </a:stretch>
        </p:blipFill>
        <p:spPr bwMode="auto">
          <a:xfrm>
            <a:off x="1" y="1628800"/>
            <a:ext cx="1864532" cy="1584176"/>
          </a:xfrm>
          <a:prstGeom prst="rect">
            <a:avLst/>
          </a:prstGeom>
          <a:noFill/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3" y="0"/>
            <a:ext cx="1787690" cy="1340768"/>
          </a:xfrm>
          <a:prstGeom prst="rect">
            <a:avLst/>
          </a:prstGeom>
          <a:noFill/>
        </p:spPr>
      </p:pic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0"/>
            <a:ext cx="1787690" cy="13407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Modelling Props Mood Board</a:t>
            </a:r>
          </a:p>
        </p:txBody>
      </p:sp>
      <p:pic>
        <p:nvPicPr>
          <p:cNvPr id="10252" name="Picture 12" descr="Image result for sewer Light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1700808"/>
            <a:ext cx="2016224" cy="1512168"/>
          </a:xfrm>
          <a:prstGeom prst="rect">
            <a:avLst/>
          </a:prstGeom>
          <a:noFill/>
        </p:spPr>
      </p:pic>
      <p:pic>
        <p:nvPicPr>
          <p:cNvPr id="10254" name="Picture 14" descr="Image result for sewer ladder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9712" y="1628800"/>
            <a:ext cx="1980220" cy="1584176"/>
          </a:xfrm>
          <a:prstGeom prst="rect">
            <a:avLst/>
          </a:prstGeom>
          <a:noFill/>
        </p:spPr>
      </p:pic>
      <p:pic>
        <p:nvPicPr>
          <p:cNvPr id="10258" name="Picture 18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3284984"/>
            <a:ext cx="2376264" cy="1386804"/>
          </a:xfrm>
          <a:prstGeom prst="rect">
            <a:avLst/>
          </a:prstGeom>
          <a:noFill/>
        </p:spPr>
      </p:pic>
      <p:pic>
        <p:nvPicPr>
          <p:cNvPr id="1026" name="Picture 2" descr="Image result for rusted barre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1944216" cy="14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ld sewer entranc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3356992"/>
            <a:ext cx="1440160" cy="1917373"/>
          </a:xfrm>
          <a:prstGeom prst="rect">
            <a:avLst/>
          </a:prstGeom>
          <a:noFill/>
        </p:spPr>
      </p:pic>
      <p:pic>
        <p:nvPicPr>
          <p:cNvPr id="1030" name="Picture 6" descr=".: 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797152"/>
            <a:ext cx="1404156" cy="1872208"/>
          </a:xfrm>
          <a:prstGeom prst="rect">
            <a:avLst/>
          </a:prstGeom>
          <a:noFill/>
        </p:spPr>
      </p:pic>
      <p:pic>
        <p:nvPicPr>
          <p:cNvPr id="1032" name="Picture 8" descr="Ancient iron chest,old box rusty, isolated on white background Stock Photo - 285718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91680" y="4941168"/>
            <a:ext cx="2520280" cy="1680187"/>
          </a:xfrm>
          <a:prstGeom prst="rect">
            <a:avLst/>
          </a:prstGeom>
          <a:noFill/>
        </p:spPr>
      </p:pic>
      <p:pic>
        <p:nvPicPr>
          <p:cNvPr id="1034" name="Picture 10" descr="Cutlery found in sew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27984" y="5013176"/>
            <a:ext cx="2664296" cy="1645929"/>
          </a:xfrm>
          <a:prstGeom prst="rect">
            <a:avLst/>
          </a:prstGeom>
          <a:noFill/>
        </p:spPr>
      </p:pic>
      <p:pic>
        <p:nvPicPr>
          <p:cNvPr id="10246" name="Picture 6" descr="Image result for sewer prop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67944" y="1651303"/>
            <a:ext cx="2520280" cy="1417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3D Modelling Props Mood Board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Props Mood Board</dc:title>
  <dc:creator>Games</dc:creator>
  <cp:lastModifiedBy>Games</cp:lastModifiedBy>
  <cp:revision>22</cp:revision>
  <dcterms:created xsi:type="dcterms:W3CDTF">2017-03-30T10:33:40Z</dcterms:created>
  <dcterms:modified xsi:type="dcterms:W3CDTF">2017-04-11T17:11:01Z</dcterms:modified>
</cp:coreProperties>
</file>