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9234-F82A-445F-ADCC-F423599BFB5F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DD84-EAFE-45A0-893C-15281F7BC79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 result for sewer pro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990" y="0"/>
            <a:ext cx="2895644" cy="1628800"/>
          </a:xfrm>
          <a:prstGeom prst="rect">
            <a:avLst/>
          </a:prstGeom>
          <a:noFill/>
        </p:spPr>
      </p:pic>
      <p:pic>
        <p:nvPicPr>
          <p:cNvPr id="10250" name="Picture 10" descr="Image result for sewer props"/>
          <p:cNvPicPr>
            <a:picLocks noChangeAspect="1" noChangeArrowheads="1"/>
          </p:cNvPicPr>
          <p:nvPr/>
        </p:nvPicPr>
        <p:blipFill rotWithShape="1">
          <a:blip r:embed="rId3" cstate="print"/>
          <a:srcRect l="49208" b="36908"/>
          <a:stretch/>
        </p:blipFill>
        <p:spPr bwMode="auto">
          <a:xfrm>
            <a:off x="2267745" y="1692277"/>
            <a:ext cx="2134146" cy="1491154"/>
          </a:xfrm>
          <a:prstGeom prst="rect">
            <a:avLst/>
          </a:prstGeom>
          <a:noFill/>
        </p:spPr>
      </p:pic>
      <p:pic>
        <p:nvPicPr>
          <p:cNvPr id="10248" name="Picture 8" descr="Image result for sewer props"/>
          <p:cNvPicPr>
            <a:picLocks noChangeAspect="1" noChangeArrowheads="1"/>
          </p:cNvPicPr>
          <p:nvPr/>
        </p:nvPicPr>
        <p:blipFill>
          <a:blip r:embed="rId4" cstate="print"/>
          <a:srcRect r="33795"/>
          <a:stretch>
            <a:fillRect/>
          </a:stretch>
        </p:blipFill>
        <p:spPr bwMode="auto">
          <a:xfrm>
            <a:off x="92861" y="1692277"/>
            <a:ext cx="2030867" cy="1725500"/>
          </a:xfrm>
          <a:prstGeom prst="rect">
            <a:avLst/>
          </a:prstGeom>
          <a:noFill/>
        </p:spPr>
      </p:pic>
      <p:pic>
        <p:nvPicPr>
          <p:cNvPr id="10244" name="Picture 4" descr="Related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0"/>
            <a:ext cx="2171733" cy="1628800"/>
          </a:xfrm>
          <a:prstGeom prst="rect">
            <a:avLst/>
          </a:prstGeom>
          <a:noFill/>
        </p:spPr>
      </p:pic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171733" cy="1628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Modelling Props Mood Board</a:t>
            </a:r>
          </a:p>
        </p:txBody>
      </p:sp>
      <p:pic>
        <p:nvPicPr>
          <p:cNvPr id="10252" name="Picture 12" descr="Image result for sewer Light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4774" y="1772816"/>
            <a:ext cx="2193281" cy="1644961"/>
          </a:xfrm>
          <a:prstGeom prst="rect">
            <a:avLst/>
          </a:prstGeom>
          <a:noFill/>
        </p:spPr>
      </p:pic>
      <p:pic>
        <p:nvPicPr>
          <p:cNvPr id="10254" name="Picture 14" descr="Image result for sewer ladder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2861" y="3514604"/>
            <a:ext cx="2078872" cy="1663098"/>
          </a:xfrm>
          <a:prstGeom prst="rect">
            <a:avLst/>
          </a:prstGeom>
          <a:noFill/>
        </p:spPr>
      </p:pic>
      <p:pic>
        <p:nvPicPr>
          <p:cNvPr id="10256" name="Picture 16" descr="Image result for sewer barrels"/>
          <p:cNvPicPr>
            <a:picLocks noChangeAspect="1" noChangeArrowheads="1"/>
          </p:cNvPicPr>
          <p:nvPr/>
        </p:nvPicPr>
        <p:blipFill>
          <a:blip r:embed="rId9" cstate="print"/>
          <a:srcRect l="26474" t="25000" r="9987" b="11364"/>
          <a:stretch>
            <a:fillRect/>
          </a:stretch>
        </p:blipFill>
        <p:spPr bwMode="auto">
          <a:xfrm>
            <a:off x="7092875" y="1772816"/>
            <a:ext cx="1425513" cy="1663098"/>
          </a:xfrm>
          <a:prstGeom prst="rect">
            <a:avLst/>
          </a:prstGeom>
          <a:noFill/>
        </p:spPr>
      </p:pic>
      <p:pic>
        <p:nvPicPr>
          <p:cNvPr id="10258" name="Picture 18" descr="Related ima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43098" y="3547358"/>
            <a:ext cx="2793566" cy="1630344"/>
          </a:xfrm>
          <a:prstGeom prst="rect">
            <a:avLst/>
          </a:prstGeom>
          <a:noFill/>
        </p:spPr>
      </p:pic>
      <p:pic>
        <p:nvPicPr>
          <p:cNvPr id="1026" name="Picture 2" descr="Image result for rusted barre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29" y="3561793"/>
            <a:ext cx="2154545" cy="161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3D Modelling Props Mood Board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Modelling Props Mood Board</dc:title>
  <dc:creator>Games</dc:creator>
  <cp:lastModifiedBy>Games</cp:lastModifiedBy>
  <cp:revision>16</cp:revision>
  <dcterms:created xsi:type="dcterms:W3CDTF">2017-03-30T10:33:40Z</dcterms:created>
  <dcterms:modified xsi:type="dcterms:W3CDTF">2017-03-31T15:36:13Z</dcterms:modified>
</cp:coreProperties>
</file>