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154F-226A-4443-A2DC-82C66DDBE4FB}" type="datetimeFigureOut">
              <a:rPr lang="en-GB" smtClean="0"/>
              <a:pPr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6ACE-CEC3-420C-8F41-A9863542B7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154F-226A-4443-A2DC-82C66DDBE4FB}" type="datetimeFigureOut">
              <a:rPr lang="en-GB" smtClean="0"/>
              <a:pPr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6ACE-CEC3-420C-8F41-A9863542B7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154F-226A-4443-A2DC-82C66DDBE4FB}" type="datetimeFigureOut">
              <a:rPr lang="en-GB" smtClean="0"/>
              <a:pPr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6ACE-CEC3-420C-8F41-A9863542B7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154F-226A-4443-A2DC-82C66DDBE4FB}" type="datetimeFigureOut">
              <a:rPr lang="en-GB" smtClean="0"/>
              <a:pPr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6ACE-CEC3-420C-8F41-A9863542B7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154F-226A-4443-A2DC-82C66DDBE4FB}" type="datetimeFigureOut">
              <a:rPr lang="en-GB" smtClean="0"/>
              <a:pPr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6ACE-CEC3-420C-8F41-A9863542B7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154F-226A-4443-A2DC-82C66DDBE4FB}" type="datetimeFigureOut">
              <a:rPr lang="en-GB" smtClean="0"/>
              <a:pPr/>
              <a:t>10/04/2017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6ACE-CEC3-420C-8F41-A9863542B7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154F-226A-4443-A2DC-82C66DDBE4FB}" type="datetimeFigureOut">
              <a:rPr lang="en-GB" smtClean="0"/>
              <a:pPr/>
              <a:t>10/04/2017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6ACE-CEC3-420C-8F41-A9863542B7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154F-226A-4443-A2DC-82C66DDBE4FB}" type="datetimeFigureOut">
              <a:rPr lang="en-GB" smtClean="0"/>
              <a:pPr/>
              <a:t>10/04/2017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6ACE-CEC3-420C-8F41-A9863542B7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154F-226A-4443-A2DC-82C66DDBE4FB}" type="datetimeFigureOut">
              <a:rPr lang="en-GB" smtClean="0"/>
              <a:pPr/>
              <a:t>10/04/2017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6ACE-CEC3-420C-8F41-A9863542B7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154F-226A-4443-A2DC-82C66DDBE4FB}" type="datetimeFigureOut">
              <a:rPr lang="en-GB" smtClean="0"/>
              <a:pPr/>
              <a:t>10/04/2017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6ACE-CEC3-420C-8F41-A9863542B7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154F-226A-4443-A2DC-82C66DDBE4FB}" type="datetimeFigureOut">
              <a:rPr lang="en-GB" smtClean="0"/>
              <a:pPr/>
              <a:t>10/04/2017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6ACE-CEC3-420C-8F41-A9863542B7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A154F-226A-4443-A2DC-82C66DDBE4FB}" type="datetimeFigureOut">
              <a:rPr lang="en-GB" smtClean="0"/>
              <a:pPr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D6ACE-CEC3-420C-8F41-A9863542B7D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8" name="Picture 8" descr="Image result for tunnel with stairs"/>
          <p:cNvPicPr>
            <a:picLocks noChangeAspect="1" noChangeArrowheads="1"/>
          </p:cNvPicPr>
          <p:nvPr/>
        </p:nvPicPr>
        <p:blipFill>
          <a:blip r:embed="rId2" cstate="print"/>
          <a:srcRect b="7895"/>
          <a:stretch>
            <a:fillRect/>
          </a:stretch>
        </p:blipFill>
        <p:spPr bwMode="auto">
          <a:xfrm>
            <a:off x="7380312" y="260648"/>
            <a:ext cx="1507138" cy="2160240"/>
          </a:xfrm>
          <a:prstGeom prst="rect">
            <a:avLst/>
          </a:prstGeom>
          <a:noFill/>
        </p:spPr>
      </p:pic>
      <p:pic>
        <p:nvPicPr>
          <p:cNvPr id="10244" name="Picture 4" descr="Image result for underground tunnel with stairs"/>
          <p:cNvPicPr>
            <a:picLocks noChangeAspect="1" noChangeArrowheads="1"/>
          </p:cNvPicPr>
          <p:nvPr/>
        </p:nvPicPr>
        <p:blipFill>
          <a:blip r:embed="rId3" cstate="print"/>
          <a:srcRect r="10079" b="10002"/>
          <a:stretch>
            <a:fillRect/>
          </a:stretch>
        </p:blipFill>
        <p:spPr bwMode="auto">
          <a:xfrm>
            <a:off x="2123728" y="260648"/>
            <a:ext cx="2448272" cy="1800200"/>
          </a:xfrm>
          <a:prstGeom prst="rect">
            <a:avLst/>
          </a:prstGeom>
          <a:noFill/>
        </p:spPr>
      </p:pic>
      <p:pic>
        <p:nvPicPr>
          <p:cNvPr id="10242" name="Picture 2" descr="Image result for underground sewer prop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1"/>
            <a:ext cx="1979712" cy="257362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3D Modelling Tunnel/Sewer Mood Board</a:t>
            </a:r>
            <a:endParaRPr lang="en-GB" sz="3600" dirty="0"/>
          </a:p>
        </p:txBody>
      </p:sp>
      <p:pic>
        <p:nvPicPr>
          <p:cNvPr id="10250" name="Picture 10" descr="Image result for underground tunne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" y="2708920"/>
            <a:ext cx="2771800" cy="1817197"/>
          </a:xfrm>
          <a:prstGeom prst="rect">
            <a:avLst/>
          </a:prstGeom>
          <a:noFill/>
        </p:spPr>
      </p:pic>
      <p:pic>
        <p:nvPicPr>
          <p:cNvPr id="10252" name="Picture 12" descr="Related imag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59831" y="2276872"/>
            <a:ext cx="2592289" cy="1728192"/>
          </a:xfrm>
          <a:prstGeom prst="rect">
            <a:avLst/>
          </a:prstGeom>
          <a:noFill/>
        </p:spPr>
      </p:pic>
      <p:pic>
        <p:nvPicPr>
          <p:cNvPr id="10254" name="Picture 14" descr="Image result for underground tunnel with thre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68144" y="2492896"/>
            <a:ext cx="3024335" cy="2016224"/>
          </a:xfrm>
          <a:prstGeom prst="rect">
            <a:avLst/>
          </a:prstGeom>
          <a:noFill/>
        </p:spPr>
      </p:pic>
      <p:pic>
        <p:nvPicPr>
          <p:cNvPr id="10258" name="Picture 18" descr="Image result for underground sewer with 3 entries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7504" y="4653136"/>
            <a:ext cx="2760307" cy="2070230"/>
          </a:xfrm>
          <a:prstGeom prst="rect">
            <a:avLst/>
          </a:prstGeom>
          <a:noFill/>
        </p:spPr>
      </p:pic>
      <p:pic>
        <p:nvPicPr>
          <p:cNvPr id="10260" name="Picture 20" descr="Image result for sewer tunnels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59832" y="4653136"/>
            <a:ext cx="3024336" cy="2038809"/>
          </a:xfrm>
          <a:prstGeom prst="rect">
            <a:avLst/>
          </a:prstGeom>
          <a:noFill/>
        </p:spPr>
      </p:pic>
      <p:pic>
        <p:nvPicPr>
          <p:cNvPr id="10262" name="Picture 22" descr="Image result for sewer tunnels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156176" y="4797152"/>
            <a:ext cx="2864775" cy="1872208"/>
          </a:xfrm>
          <a:prstGeom prst="rect">
            <a:avLst/>
          </a:prstGeom>
          <a:noFill/>
        </p:spPr>
      </p:pic>
      <p:pic>
        <p:nvPicPr>
          <p:cNvPr id="10246" name="Picture 6" descr="Image result for tunnel with stairs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762109" y="260648"/>
            <a:ext cx="2075537" cy="13681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5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3D Modelling Tunnel/Sewer Mood Board</vt:lpstr>
    </vt:vector>
  </TitlesOfParts>
  <Company>University Campus Suffolk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Modelling Tunnel/Sewer Mood Board</dc:title>
  <dc:creator>Games</dc:creator>
  <cp:lastModifiedBy>Games</cp:lastModifiedBy>
  <cp:revision>23</cp:revision>
  <dcterms:created xsi:type="dcterms:W3CDTF">2017-03-30T11:41:17Z</dcterms:created>
  <dcterms:modified xsi:type="dcterms:W3CDTF">2017-04-10T17:26:32Z</dcterms:modified>
</cp:coreProperties>
</file>