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6" r:id="rId2"/>
    <p:sldId id="256" r:id="rId3"/>
    <p:sldId id="267" r:id="rId4"/>
    <p:sldId id="268" r:id="rId5"/>
    <p:sldId id="269" r:id="rId6"/>
    <p:sldId id="272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9" r:id="rId15"/>
    <p:sldId id="264" r:id="rId16"/>
    <p:sldId id="280" r:id="rId17"/>
    <p:sldId id="283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BACA"/>
    <a:srgbClr val="B0BCC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8A9A6-7573-45DA-AAF5-4C0687A11F81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B6A1C-BCED-4C9E-910B-EC1090D0A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13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723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573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053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657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50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815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75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70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046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3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12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8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47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4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03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08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727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B6A1C-BCED-4C9E-910B-EC1090D0A0D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3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98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63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9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70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72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01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0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23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80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60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941-B20C-4C8D-B873-B8BED1C6022C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8D7B8-CF24-4905-8A18-B8C08A2B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63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1058506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Rendezvous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616"/>
            <a:ext cx="9144000" cy="445229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Movie Meetup.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9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4BE4B-77C0-4965-8E89-F1534141D573}"/>
              </a:ext>
            </a:extLst>
          </p:cNvPr>
          <p:cNvSpPr txBox="1"/>
          <p:nvPr/>
        </p:nvSpPr>
        <p:spPr>
          <a:xfrm>
            <a:off x="1132493" y="2397948"/>
            <a:ext cx="26436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reminder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6146" name="Picture 2" descr="Image result for set reminder">
            <a:extLst>
              <a:ext uri="{FF2B5EF4-FFF2-40B4-BE49-F238E27FC236}">
                <a16:creationId xmlns:a16="http://schemas.microsoft.com/office/drawing/2014/main" id="{76FD1816-3380-4A7E-B638-839854EBC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389" y="757760"/>
            <a:ext cx="3001794" cy="534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54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4BE4B-77C0-4965-8E89-F1534141D573}"/>
              </a:ext>
            </a:extLst>
          </p:cNvPr>
          <p:cNvSpPr txBox="1"/>
          <p:nvPr/>
        </p:nvSpPr>
        <p:spPr>
          <a:xfrm>
            <a:off x="717229" y="2151727"/>
            <a:ext cx="37369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Received reminder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organiser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before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meetup</a:t>
            </a:r>
          </a:p>
        </p:txBody>
      </p:sp>
      <p:pic>
        <p:nvPicPr>
          <p:cNvPr id="5122" name="Picture 2" descr="Image result for reminder notification">
            <a:extLst>
              <a:ext uri="{FF2B5EF4-FFF2-40B4-BE49-F238E27FC236}">
                <a16:creationId xmlns:a16="http://schemas.microsoft.com/office/drawing/2014/main" id="{BBC660D4-766C-49EA-95C0-8D333063A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17" y="962024"/>
            <a:ext cx="51625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08EBEF-0694-428C-AD3D-2113F54183C9}"/>
              </a:ext>
            </a:extLst>
          </p:cNvPr>
          <p:cNvSpPr/>
          <p:nvPr/>
        </p:nvSpPr>
        <p:spPr>
          <a:xfrm>
            <a:off x="5719665" y="3331029"/>
            <a:ext cx="2018188" cy="317240"/>
          </a:xfrm>
          <a:prstGeom prst="rect">
            <a:avLst/>
          </a:prstGeom>
          <a:solidFill>
            <a:srgbClr val="B0B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1A880-A6CC-42B1-A5D2-E73C0E4D187D}"/>
              </a:ext>
            </a:extLst>
          </p:cNvPr>
          <p:cNvSpPr/>
          <p:nvPr/>
        </p:nvSpPr>
        <p:spPr>
          <a:xfrm>
            <a:off x="5719665" y="4973217"/>
            <a:ext cx="2018188" cy="317240"/>
          </a:xfrm>
          <a:prstGeom prst="rect">
            <a:avLst/>
          </a:prstGeom>
          <a:solidFill>
            <a:srgbClr val="AAB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5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4BE4B-77C0-4965-8E89-F1534141D573}"/>
              </a:ext>
            </a:extLst>
          </p:cNvPr>
          <p:cNvSpPr txBox="1"/>
          <p:nvPr/>
        </p:nvSpPr>
        <p:spPr>
          <a:xfrm>
            <a:off x="114954" y="2151727"/>
            <a:ext cx="51924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meetup day: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city mapper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timings, fare and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mode of transport to use </a:t>
            </a:r>
          </a:p>
        </p:txBody>
      </p:sp>
      <p:pic>
        <p:nvPicPr>
          <p:cNvPr id="4098" name="Picture 2" descr="Image result for screenshot citymapper">
            <a:extLst>
              <a:ext uri="{FF2B5EF4-FFF2-40B4-BE49-F238E27FC236}">
                <a16:creationId xmlns:a16="http://schemas.microsoft.com/office/drawing/2014/main" id="{38E31605-05B4-48EC-A786-18D4AF147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58" y="642936"/>
            <a:ext cx="3133725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78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4BE4B-77C0-4965-8E89-F1534141D573}"/>
              </a:ext>
            </a:extLst>
          </p:cNvPr>
          <p:cNvSpPr txBox="1"/>
          <p:nvPr/>
        </p:nvSpPr>
        <p:spPr>
          <a:xfrm>
            <a:off x="658332" y="1905506"/>
            <a:ext cx="371287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Informed everyone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leaving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used bus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reaching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venue </a:t>
            </a:r>
          </a:p>
        </p:txBody>
      </p:sp>
      <p:pic>
        <p:nvPicPr>
          <p:cNvPr id="3074" name="Picture 2" descr="Image result for whatsapp group chat">
            <a:extLst>
              <a:ext uri="{FF2B5EF4-FFF2-40B4-BE49-F238E27FC236}">
                <a16:creationId xmlns:a16="http://schemas.microsoft.com/office/drawing/2014/main" id="{B0AE701F-B0AB-4CAA-AC56-AD1972D99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673" y="1458589"/>
            <a:ext cx="5261201" cy="394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15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4BE4B-77C0-4965-8E89-F1534141D573}"/>
              </a:ext>
            </a:extLst>
          </p:cNvPr>
          <p:cNvSpPr txBox="1"/>
          <p:nvPr/>
        </p:nvSpPr>
        <p:spPr>
          <a:xfrm>
            <a:off x="1067778" y="2151727"/>
            <a:ext cx="29177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 everyone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movie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theatre and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watched movie</a:t>
            </a:r>
          </a:p>
        </p:txBody>
      </p:sp>
      <p:pic>
        <p:nvPicPr>
          <p:cNvPr id="2050" name="Picture 2" descr="Image result for watching movies">
            <a:extLst>
              <a:ext uri="{FF2B5EF4-FFF2-40B4-BE49-F238E27FC236}">
                <a16:creationId xmlns:a16="http://schemas.microsoft.com/office/drawing/2014/main" id="{9A7CCCA4-9699-41F4-8102-4DAAFAFB3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62" y="1879341"/>
            <a:ext cx="6082412" cy="309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65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D04C260C-37CB-4FEB-90D2-304376AFA0D2}"/>
              </a:ext>
            </a:extLst>
          </p:cNvPr>
          <p:cNvSpPr txBox="1">
            <a:spLocks/>
          </p:cNvSpPr>
          <p:nvPr/>
        </p:nvSpPr>
        <p:spPr>
          <a:xfrm>
            <a:off x="1524000" y="2613738"/>
            <a:ext cx="9144000" cy="130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Empathy Map:</a:t>
            </a:r>
          </a:p>
          <a:p>
            <a:pPr marL="0" indent="0" algn="ctr">
              <a:buNone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Organiser</a:t>
            </a:r>
          </a:p>
        </p:txBody>
      </p:sp>
    </p:spTree>
    <p:extLst>
      <p:ext uri="{BB962C8B-B14F-4D97-AF65-F5344CB8AC3E}">
        <p14:creationId xmlns:p14="http://schemas.microsoft.com/office/powerpoint/2010/main" val="13875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DCC49-039C-448C-B651-88F418523950}"/>
              </a:ext>
            </a:extLst>
          </p:cNvPr>
          <p:cNvSpPr txBox="1"/>
          <p:nvPr/>
        </p:nvSpPr>
        <p:spPr>
          <a:xfrm>
            <a:off x="1309395" y="528201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747563-5572-4660-B55E-ECB9BFDBA04E}"/>
              </a:ext>
            </a:extLst>
          </p:cNvPr>
          <p:cNvSpPr/>
          <p:nvPr/>
        </p:nvSpPr>
        <p:spPr>
          <a:xfrm>
            <a:off x="1309395" y="2827176"/>
            <a:ext cx="2304662" cy="1343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89ECD2-296E-478C-A7B1-426CCE5664E2}"/>
              </a:ext>
            </a:extLst>
          </p:cNvPr>
          <p:cNvSpPr/>
          <p:nvPr/>
        </p:nvSpPr>
        <p:spPr>
          <a:xfrm>
            <a:off x="1309395" y="4356080"/>
            <a:ext cx="2304662" cy="1343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B1D3C1-0502-439E-919B-A10EF0442565}"/>
              </a:ext>
            </a:extLst>
          </p:cNvPr>
          <p:cNvSpPr/>
          <p:nvPr/>
        </p:nvSpPr>
        <p:spPr>
          <a:xfrm>
            <a:off x="3791338" y="1298272"/>
            <a:ext cx="2304662" cy="1343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F45B82-CB1E-4592-B291-39AD57DD398D}"/>
              </a:ext>
            </a:extLst>
          </p:cNvPr>
          <p:cNvSpPr/>
          <p:nvPr/>
        </p:nvSpPr>
        <p:spPr>
          <a:xfrm>
            <a:off x="3791338" y="2827176"/>
            <a:ext cx="2304662" cy="1343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9E221C-5591-458A-B49E-62CBA4F09D84}"/>
              </a:ext>
            </a:extLst>
          </p:cNvPr>
          <p:cNvSpPr/>
          <p:nvPr/>
        </p:nvSpPr>
        <p:spPr>
          <a:xfrm>
            <a:off x="3791338" y="4356080"/>
            <a:ext cx="2304662" cy="1343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0F89DC-F095-4489-9C45-E7536D9354C2}"/>
              </a:ext>
            </a:extLst>
          </p:cNvPr>
          <p:cNvSpPr/>
          <p:nvPr/>
        </p:nvSpPr>
        <p:spPr>
          <a:xfrm>
            <a:off x="6273281" y="1298272"/>
            <a:ext cx="2304662" cy="1343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A194CC-A497-4BF9-95E3-851A08688008}"/>
              </a:ext>
            </a:extLst>
          </p:cNvPr>
          <p:cNvSpPr/>
          <p:nvPr/>
        </p:nvSpPr>
        <p:spPr>
          <a:xfrm>
            <a:off x="6273281" y="2827176"/>
            <a:ext cx="2304662" cy="1343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5DF9CE-3ADA-4B3F-90B0-920D871F478C}"/>
              </a:ext>
            </a:extLst>
          </p:cNvPr>
          <p:cNvSpPr/>
          <p:nvPr/>
        </p:nvSpPr>
        <p:spPr>
          <a:xfrm>
            <a:off x="6273281" y="4356080"/>
            <a:ext cx="2304662" cy="1343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431A3E-B1E5-421B-AAA9-115AB299D009}"/>
              </a:ext>
            </a:extLst>
          </p:cNvPr>
          <p:cNvSpPr/>
          <p:nvPr/>
        </p:nvSpPr>
        <p:spPr>
          <a:xfrm>
            <a:off x="8755224" y="1298272"/>
            <a:ext cx="2304662" cy="1343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380C0B-0166-4EDF-BD33-456E03D40502}"/>
              </a:ext>
            </a:extLst>
          </p:cNvPr>
          <p:cNvSpPr/>
          <p:nvPr/>
        </p:nvSpPr>
        <p:spPr>
          <a:xfrm>
            <a:off x="8755224" y="2827176"/>
            <a:ext cx="2304662" cy="1343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751923-A16F-48AE-9A48-159C319E8E8C}"/>
              </a:ext>
            </a:extLst>
          </p:cNvPr>
          <p:cNvSpPr/>
          <p:nvPr/>
        </p:nvSpPr>
        <p:spPr>
          <a:xfrm>
            <a:off x="8755224" y="4356080"/>
            <a:ext cx="2304662" cy="1343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EDA9E-E147-4CD4-8EA0-3B736DD1ED65}"/>
              </a:ext>
            </a:extLst>
          </p:cNvPr>
          <p:cNvSpPr txBox="1"/>
          <p:nvPr/>
        </p:nvSpPr>
        <p:spPr>
          <a:xfrm>
            <a:off x="4044481" y="1677688"/>
            <a:ext cx="1798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Asked everyone’s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DDF24-4312-4DBB-83F1-95E89CF23F51}"/>
              </a:ext>
            </a:extLst>
          </p:cNvPr>
          <p:cNvSpPr txBox="1"/>
          <p:nvPr/>
        </p:nvSpPr>
        <p:spPr>
          <a:xfrm>
            <a:off x="6336213" y="1677688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Which movie, location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select?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E0EC07E-018B-4A76-9193-4756431CD107}"/>
              </a:ext>
            </a:extLst>
          </p:cNvPr>
          <p:cNvSpPr/>
          <p:nvPr/>
        </p:nvSpPr>
        <p:spPr>
          <a:xfrm>
            <a:off x="1309395" y="1298272"/>
            <a:ext cx="2304662" cy="1343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25FC9-4618-4B3A-A7A9-DFE2A8B340AD}"/>
              </a:ext>
            </a:extLst>
          </p:cNvPr>
          <p:cNvSpPr txBox="1"/>
          <p:nvPr/>
        </p:nvSpPr>
        <p:spPr>
          <a:xfrm>
            <a:off x="1581517" y="1677688"/>
            <a:ext cx="1760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Lets go for movie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night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51BC56-378D-408C-A3CF-9138D6A77E16}"/>
              </a:ext>
            </a:extLst>
          </p:cNvPr>
          <p:cNvSpPr txBox="1"/>
          <p:nvPr/>
        </p:nvSpPr>
        <p:spPr>
          <a:xfrm>
            <a:off x="8891897" y="1800798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Who should I invite?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0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DCC49-039C-448C-B651-88F418523950}"/>
              </a:ext>
            </a:extLst>
          </p:cNvPr>
          <p:cNvSpPr txBox="1"/>
          <p:nvPr/>
        </p:nvSpPr>
        <p:spPr>
          <a:xfrm>
            <a:off x="1309395" y="528201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747563-5572-4660-B55E-ECB9BFDBA04E}"/>
              </a:ext>
            </a:extLst>
          </p:cNvPr>
          <p:cNvSpPr/>
          <p:nvPr/>
        </p:nvSpPr>
        <p:spPr>
          <a:xfrm>
            <a:off x="1309395" y="2827176"/>
            <a:ext cx="2304662" cy="1343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89ECD2-296E-478C-A7B1-426CCE5664E2}"/>
              </a:ext>
            </a:extLst>
          </p:cNvPr>
          <p:cNvSpPr/>
          <p:nvPr/>
        </p:nvSpPr>
        <p:spPr>
          <a:xfrm>
            <a:off x="1309395" y="4356080"/>
            <a:ext cx="2304662" cy="1343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B1D3C1-0502-439E-919B-A10EF0442565}"/>
              </a:ext>
            </a:extLst>
          </p:cNvPr>
          <p:cNvSpPr/>
          <p:nvPr/>
        </p:nvSpPr>
        <p:spPr>
          <a:xfrm>
            <a:off x="3791338" y="1298272"/>
            <a:ext cx="2304662" cy="1343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F45B82-CB1E-4592-B291-39AD57DD398D}"/>
              </a:ext>
            </a:extLst>
          </p:cNvPr>
          <p:cNvSpPr/>
          <p:nvPr/>
        </p:nvSpPr>
        <p:spPr>
          <a:xfrm>
            <a:off x="3791338" y="2827176"/>
            <a:ext cx="2304662" cy="1343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9E221C-5591-458A-B49E-62CBA4F09D84}"/>
              </a:ext>
            </a:extLst>
          </p:cNvPr>
          <p:cNvSpPr/>
          <p:nvPr/>
        </p:nvSpPr>
        <p:spPr>
          <a:xfrm>
            <a:off x="3791338" y="4356080"/>
            <a:ext cx="2304662" cy="1343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0F89DC-F095-4489-9C45-E7536D9354C2}"/>
              </a:ext>
            </a:extLst>
          </p:cNvPr>
          <p:cNvSpPr/>
          <p:nvPr/>
        </p:nvSpPr>
        <p:spPr>
          <a:xfrm>
            <a:off x="6273281" y="1298272"/>
            <a:ext cx="2304662" cy="1343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A194CC-A497-4BF9-95E3-851A08688008}"/>
              </a:ext>
            </a:extLst>
          </p:cNvPr>
          <p:cNvSpPr/>
          <p:nvPr/>
        </p:nvSpPr>
        <p:spPr>
          <a:xfrm>
            <a:off x="6273281" y="2827176"/>
            <a:ext cx="2304662" cy="1343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5DF9CE-3ADA-4B3F-90B0-920D871F478C}"/>
              </a:ext>
            </a:extLst>
          </p:cNvPr>
          <p:cNvSpPr/>
          <p:nvPr/>
        </p:nvSpPr>
        <p:spPr>
          <a:xfrm>
            <a:off x="6273281" y="4356080"/>
            <a:ext cx="2304662" cy="1343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431A3E-B1E5-421B-AAA9-115AB299D009}"/>
              </a:ext>
            </a:extLst>
          </p:cNvPr>
          <p:cNvSpPr/>
          <p:nvPr/>
        </p:nvSpPr>
        <p:spPr>
          <a:xfrm>
            <a:off x="8755224" y="1298272"/>
            <a:ext cx="2304662" cy="1343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380C0B-0166-4EDF-BD33-456E03D40502}"/>
              </a:ext>
            </a:extLst>
          </p:cNvPr>
          <p:cNvSpPr/>
          <p:nvPr/>
        </p:nvSpPr>
        <p:spPr>
          <a:xfrm>
            <a:off x="8755224" y="2827176"/>
            <a:ext cx="2304662" cy="1343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751923-A16F-48AE-9A48-159C319E8E8C}"/>
              </a:ext>
            </a:extLst>
          </p:cNvPr>
          <p:cNvSpPr/>
          <p:nvPr/>
        </p:nvSpPr>
        <p:spPr>
          <a:xfrm>
            <a:off x="8755224" y="4356080"/>
            <a:ext cx="2304662" cy="1343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EDA9E-E147-4CD4-8EA0-3B736DD1ED65}"/>
              </a:ext>
            </a:extLst>
          </p:cNvPr>
          <p:cNvSpPr txBox="1"/>
          <p:nvPr/>
        </p:nvSpPr>
        <p:spPr>
          <a:xfrm>
            <a:off x="4195709" y="1800799"/>
            <a:ext cx="1495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Created group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DDF24-4312-4DBB-83F1-95E89CF23F51}"/>
              </a:ext>
            </a:extLst>
          </p:cNvPr>
          <p:cNvSpPr txBox="1"/>
          <p:nvPr/>
        </p:nvSpPr>
        <p:spPr>
          <a:xfrm>
            <a:off x="6666431" y="1800799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Booked tickets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E0EC07E-018B-4A76-9193-4756431CD107}"/>
              </a:ext>
            </a:extLst>
          </p:cNvPr>
          <p:cNvSpPr/>
          <p:nvPr/>
        </p:nvSpPr>
        <p:spPr>
          <a:xfrm>
            <a:off x="1309395" y="1298272"/>
            <a:ext cx="2304662" cy="1343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25FC9-4618-4B3A-A7A9-DFE2A8B340AD}"/>
              </a:ext>
            </a:extLst>
          </p:cNvPr>
          <p:cNvSpPr txBox="1"/>
          <p:nvPr/>
        </p:nvSpPr>
        <p:spPr>
          <a:xfrm>
            <a:off x="1434842" y="1677688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Sent group invitation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5611F-4575-4126-81B7-F41B6FE39F11}"/>
              </a:ext>
            </a:extLst>
          </p:cNvPr>
          <p:cNvSpPr txBox="1"/>
          <p:nvPr/>
        </p:nvSpPr>
        <p:spPr>
          <a:xfrm>
            <a:off x="9069027" y="1800799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Planned meetup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37D51E-624F-4E53-B632-8B142BFF4D0A}"/>
              </a:ext>
            </a:extLst>
          </p:cNvPr>
          <p:cNvSpPr/>
          <p:nvPr/>
        </p:nvSpPr>
        <p:spPr>
          <a:xfrm>
            <a:off x="1309395" y="2919824"/>
            <a:ext cx="2304662" cy="1343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A9258-C2DA-4AAE-A72E-1B872DE3D86C}"/>
              </a:ext>
            </a:extLst>
          </p:cNvPr>
          <p:cNvSpPr txBox="1"/>
          <p:nvPr/>
        </p:nvSpPr>
        <p:spPr>
          <a:xfrm>
            <a:off x="1827577" y="3299240"/>
            <a:ext cx="1268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Asked food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D00AEF-7159-46B1-A9F4-493118B1CB41}"/>
              </a:ext>
            </a:extLst>
          </p:cNvPr>
          <p:cNvSpPr txBox="1"/>
          <p:nvPr/>
        </p:nvSpPr>
        <p:spPr>
          <a:xfrm>
            <a:off x="4050429" y="3422350"/>
            <a:ext cx="1786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Sent reminder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50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DCC49-039C-448C-B651-88F418523950}"/>
              </a:ext>
            </a:extLst>
          </p:cNvPr>
          <p:cNvSpPr txBox="1"/>
          <p:nvPr/>
        </p:nvSpPr>
        <p:spPr>
          <a:xfrm>
            <a:off x="1309395" y="523789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747563-5572-4660-B55E-ECB9BFDBA04E}"/>
              </a:ext>
            </a:extLst>
          </p:cNvPr>
          <p:cNvSpPr/>
          <p:nvPr/>
        </p:nvSpPr>
        <p:spPr>
          <a:xfrm>
            <a:off x="1309395" y="2827176"/>
            <a:ext cx="2304662" cy="13436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89ECD2-296E-478C-A7B1-426CCE5664E2}"/>
              </a:ext>
            </a:extLst>
          </p:cNvPr>
          <p:cNvSpPr/>
          <p:nvPr/>
        </p:nvSpPr>
        <p:spPr>
          <a:xfrm>
            <a:off x="1309395" y="4356080"/>
            <a:ext cx="2304662" cy="13436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B1D3C1-0502-439E-919B-A10EF0442565}"/>
              </a:ext>
            </a:extLst>
          </p:cNvPr>
          <p:cNvSpPr/>
          <p:nvPr/>
        </p:nvSpPr>
        <p:spPr>
          <a:xfrm>
            <a:off x="3791338" y="1298272"/>
            <a:ext cx="2304662" cy="13436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F45B82-CB1E-4592-B291-39AD57DD398D}"/>
              </a:ext>
            </a:extLst>
          </p:cNvPr>
          <p:cNvSpPr/>
          <p:nvPr/>
        </p:nvSpPr>
        <p:spPr>
          <a:xfrm>
            <a:off x="3791338" y="2827176"/>
            <a:ext cx="2304662" cy="13436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9E221C-5591-458A-B49E-62CBA4F09D84}"/>
              </a:ext>
            </a:extLst>
          </p:cNvPr>
          <p:cNvSpPr/>
          <p:nvPr/>
        </p:nvSpPr>
        <p:spPr>
          <a:xfrm>
            <a:off x="3791338" y="4356080"/>
            <a:ext cx="2304662" cy="13436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0F89DC-F095-4489-9C45-E7536D9354C2}"/>
              </a:ext>
            </a:extLst>
          </p:cNvPr>
          <p:cNvSpPr/>
          <p:nvPr/>
        </p:nvSpPr>
        <p:spPr>
          <a:xfrm>
            <a:off x="6273281" y="1298272"/>
            <a:ext cx="2304662" cy="13436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A194CC-A497-4BF9-95E3-851A08688008}"/>
              </a:ext>
            </a:extLst>
          </p:cNvPr>
          <p:cNvSpPr/>
          <p:nvPr/>
        </p:nvSpPr>
        <p:spPr>
          <a:xfrm>
            <a:off x="6273281" y="2827176"/>
            <a:ext cx="2304662" cy="13436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5DF9CE-3ADA-4B3F-90B0-920D871F478C}"/>
              </a:ext>
            </a:extLst>
          </p:cNvPr>
          <p:cNvSpPr/>
          <p:nvPr/>
        </p:nvSpPr>
        <p:spPr>
          <a:xfrm>
            <a:off x="6273281" y="4356080"/>
            <a:ext cx="2304662" cy="13436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431A3E-B1E5-421B-AAA9-115AB299D009}"/>
              </a:ext>
            </a:extLst>
          </p:cNvPr>
          <p:cNvSpPr/>
          <p:nvPr/>
        </p:nvSpPr>
        <p:spPr>
          <a:xfrm>
            <a:off x="8755224" y="1298272"/>
            <a:ext cx="2304662" cy="13436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380C0B-0166-4EDF-BD33-456E03D40502}"/>
              </a:ext>
            </a:extLst>
          </p:cNvPr>
          <p:cNvSpPr/>
          <p:nvPr/>
        </p:nvSpPr>
        <p:spPr>
          <a:xfrm>
            <a:off x="8755224" y="2827176"/>
            <a:ext cx="2304662" cy="13436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751923-A16F-48AE-9A48-159C319E8E8C}"/>
              </a:ext>
            </a:extLst>
          </p:cNvPr>
          <p:cNvSpPr/>
          <p:nvPr/>
        </p:nvSpPr>
        <p:spPr>
          <a:xfrm>
            <a:off x="8755224" y="4356080"/>
            <a:ext cx="2304662" cy="13436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EDA9E-E147-4CD4-8EA0-3B736DD1ED65}"/>
              </a:ext>
            </a:extLst>
          </p:cNvPr>
          <p:cNvSpPr txBox="1"/>
          <p:nvPr/>
        </p:nvSpPr>
        <p:spPr>
          <a:xfrm>
            <a:off x="4128385" y="1800799"/>
            <a:ext cx="1630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Which location?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DDF24-4312-4DBB-83F1-95E89CF23F51}"/>
              </a:ext>
            </a:extLst>
          </p:cNvPr>
          <p:cNvSpPr txBox="1"/>
          <p:nvPr/>
        </p:nvSpPr>
        <p:spPr>
          <a:xfrm>
            <a:off x="6683262" y="180079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Who to invite?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E0EC07E-018B-4A76-9193-4756431CD107}"/>
              </a:ext>
            </a:extLst>
          </p:cNvPr>
          <p:cNvSpPr/>
          <p:nvPr/>
        </p:nvSpPr>
        <p:spPr>
          <a:xfrm>
            <a:off x="1309395" y="1298272"/>
            <a:ext cx="2304662" cy="13436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25FC9-4618-4B3A-A7A9-DFE2A8B340AD}"/>
              </a:ext>
            </a:extLst>
          </p:cNvPr>
          <p:cNvSpPr txBox="1"/>
          <p:nvPr/>
        </p:nvSpPr>
        <p:spPr>
          <a:xfrm>
            <a:off x="1314619" y="1800799"/>
            <a:ext cx="229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Which movie to select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5C8492-46E9-4B62-B674-49D6E0829F3A}"/>
              </a:ext>
            </a:extLst>
          </p:cNvPr>
          <p:cNvSpPr txBox="1"/>
          <p:nvPr/>
        </p:nvSpPr>
        <p:spPr>
          <a:xfrm>
            <a:off x="9056202" y="18007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No. of attendee?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EBAD5-C27F-4F0B-BE5D-D6529676151F}"/>
              </a:ext>
            </a:extLst>
          </p:cNvPr>
          <p:cNvSpPr txBox="1"/>
          <p:nvPr/>
        </p:nvSpPr>
        <p:spPr>
          <a:xfrm>
            <a:off x="2088678" y="3329703"/>
            <a:ext cx="746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D71C88-FA92-4CEF-B44A-9396B9850257}"/>
              </a:ext>
            </a:extLst>
          </p:cNvPr>
          <p:cNvSpPr txBox="1"/>
          <p:nvPr/>
        </p:nvSpPr>
        <p:spPr>
          <a:xfrm>
            <a:off x="4578025" y="3329703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C4F4B-1A5D-4CEA-8674-12A845FF1240}"/>
              </a:ext>
            </a:extLst>
          </p:cNvPr>
          <p:cNvSpPr txBox="1"/>
          <p:nvPr/>
        </p:nvSpPr>
        <p:spPr>
          <a:xfrm>
            <a:off x="6700096" y="3329703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Dispose event?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C132C-963B-410C-AD95-591068B63647}"/>
              </a:ext>
            </a:extLst>
          </p:cNvPr>
          <p:cNvSpPr txBox="1"/>
          <p:nvPr/>
        </p:nvSpPr>
        <p:spPr>
          <a:xfrm>
            <a:off x="9158600" y="3206592"/>
            <a:ext cx="149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Ticket booking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56ABAE-BA6A-4C65-9915-DF960AA2A48A}"/>
              </a:ext>
            </a:extLst>
          </p:cNvPr>
          <p:cNvSpPr txBox="1"/>
          <p:nvPr/>
        </p:nvSpPr>
        <p:spPr>
          <a:xfrm>
            <a:off x="1518999" y="4858607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 of payment?</a:t>
            </a:r>
          </a:p>
        </p:txBody>
      </p:sp>
    </p:spTree>
    <p:extLst>
      <p:ext uri="{BB962C8B-B14F-4D97-AF65-F5344CB8AC3E}">
        <p14:creationId xmlns:p14="http://schemas.microsoft.com/office/powerpoint/2010/main" val="3037835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DCC49-039C-448C-B651-88F418523950}"/>
              </a:ext>
            </a:extLst>
          </p:cNvPr>
          <p:cNvSpPr txBox="1"/>
          <p:nvPr/>
        </p:nvSpPr>
        <p:spPr>
          <a:xfrm>
            <a:off x="1309395" y="523789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747563-5572-4660-B55E-ECB9BFDBA04E}"/>
              </a:ext>
            </a:extLst>
          </p:cNvPr>
          <p:cNvSpPr/>
          <p:nvPr/>
        </p:nvSpPr>
        <p:spPr>
          <a:xfrm>
            <a:off x="1309395" y="2827176"/>
            <a:ext cx="2304662" cy="1343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89ECD2-296E-478C-A7B1-426CCE5664E2}"/>
              </a:ext>
            </a:extLst>
          </p:cNvPr>
          <p:cNvSpPr/>
          <p:nvPr/>
        </p:nvSpPr>
        <p:spPr>
          <a:xfrm>
            <a:off x="1309395" y="4356080"/>
            <a:ext cx="2304662" cy="1343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B1D3C1-0502-439E-919B-A10EF0442565}"/>
              </a:ext>
            </a:extLst>
          </p:cNvPr>
          <p:cNvSpPr/>
          <p:nvPr/>
        </p:nvSpPr>
        <p:spPr>
          <a:xfrm>
            <a:off x="3791338" y="1298272"/>
            <a:ext cx="2304662" cy="1343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F45B82-CB1E-4592-B291-39AD57DD398D}"/>
              </a:ext>
            </a:extLst>
          </p:cNvPr>
          <p:cNvSpPr/>
          <p:nvPr/>
        </p:nvSpPr>
        <p:spPr>
          <a:xfrm>
            <a:off x="3791338" y="2827176"/>
            <a:ext cx="2304662" cy="1343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9E221C-5591-458A-B49E-62CBA4F09D84}"/>
              </a:ext>
            </a:extLst>
          </p:cNvPr>
          <p:cNvSpPr/>
          <p:nvPr/>
        </p:nvSpPr>
        <p:spPr>
          <a:xfrm>
            <a:off x="3791338" y="4356080"/>
            <a:ext cx="2304662" cy="1343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0F89DC-F095-4489-9C45-E7536D9354C2}"/>
              </a:ext>
            </a:extLst>
          </p:cNvPr>
          <p:cNvSpPr/>
          <p:nvPr/>
        </p:nvSpPr>
        <p:spPr>
          <a:xfrm>
            <a:off x="6273281" y="1298272"/>
            <a:ext cx="2304662" cy="1343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A194CC-A497-4BF9-95E3-851A08688008}"/>
              </a:ext>
            </a:extLst>
          </p:cNvPr>
          <p:cNvSpPr/>
          <p:nvPr/>
        </p:nvSpPr>
        <p:spPr>
          <a:xfrm>
            <a:off x="6273281" y="2827176"/>
            <a:ext cx="2304662" cy="1343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5DF9CE-3ADA-4B3F-90B0-920D871F478C}"/>
              </a:ext>
            </a:extLst>
          </p:cNvPr>
          <p:cNvSpPr/>
          <p:nvPr/>
        </p:nvSpPr>
        <p:spPr>
          <a:xfrm>
            <a:off x="6273281" y="4356080"/>
            <a:ext cx="2304662" cy="1343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431A3E-B1E5-421B-AAA9-115AB299D009}"/>
              </a:ext>
            </a:extLst>
          </p:cNvPr>
          <p:cNvSpPr/>
          <p:nvPr/>
        </p:nvSpPr>
        <p:spPr>
          <a:xfrm>
            <a:off x="8755224" y="1298272"/>
            <a:ext cx="2304662" cy="1343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380C0B-0166-4EDF-BD33-456E03D40502}"/>
              </a:ext>
            </a:extLst>
          </p:cNvPr>
          <p:cNvSpPr/>
          <p:nvPr/>
        </p:nvSpPr>
        <p:spPr>
          <a:xfrm>
            <a:off x="8755224" y="2827176"/>
            <a:ext cx="2304662" cy="1343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751923-A16F-48AE-9A48-159C319E8E8C}"/>
              </a:ext>
            </a:extLst>
          </p:cNvPr>
          <p:cNvSpPr/>
          <p:nvPr/>
        </p:nvSpPr>
        <p:spPr>
          <a:xfrm>
            <a:off x="8755224" y="4356080"/>
            <a:ext cx="2304662" cy="1343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EDA9E-E147-4CD4-8EA0-3B736DD1ED65}"/>
              </a:ext>
            </a:extLst>
          </p:cNvPr>
          <p:cNvSpPr txBox="1"/>
          <p:nvPr/>
        </p:nvSpPr>
        <p:spPr>
          <a:xfrm>
            <a:off x="4487458" y="1803442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Anxious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DDF24-4312-4DBB-83F1-95E89CF23F51}"/>
              </a:ext>
            </a:extLst>
          </p:cNvPr>
          <p:cNvSpPr txBox="1"/>
          <p:nvPr/>
        </p:nvSpPr>
        <p:spPr>
          <a:xfrm>
            <a:off x="6581471" y="1677688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Feeling stressed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E0EC07E-018B-4A76-9193-4756431CD107}"/>
              </a:ext>
            </a:extLst>
          </p:cNvPr>
          <p:cNvSpPr/>
          <p:nvPr/>
        </p:nvSpPr>
        <p:spPr>
          <a:xfrm>
            <a:off x="1309395" y="1298272"/>
            <a:ext cx="2304662" cy="1343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25FC9-4618-4B3A-A7A9-DFE2A8B340AD}"/>
              </a:ext>
            </a:extLst>
          </p:cNvPr>
          <p:cNvSpPr txBox="1"/>
          <p:nvPr/>
        </p:nvSpPr>
        <p:spPr>
          <a:xfrm>
            <a:off x="2033563" y="1800799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Excited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37D216-7AA3-4D85-B7E4-106972A7CB82}"/>
              </a:ext>
            </a:extLst>
          </p:cNvPr>
          <p:cNvSpPr txBox="1"/>
          <p:nvPr/>
        </p:nvSpPr>
        <p:spPr>
          <a:xfrm>
            <a:off x="9451340" y="1803442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Anxious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71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8087"/>
            <a:ext cx="9144000" cy="60182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Attendee Perspective</a:t>
            </a:r>
          </a:p>
        </p:txBody>
      </p:sp>
    </p:spTree>
    <p:extLst>
      <p:ext uri="{BB962C8B-B14F-4D97-AF65-F5344CB8AC3E}">
        <p14:creationId xmlns:p14="http://schemas.microsoft.com/office/powerpoint/2010/main" val="208574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4BE4B-77C0-4965-8E89-F1534141D573}"/>
              </a:ext>
            </a:extLst>
          </p:cNvPr>
          <p:cNvSpPr txBox="1"/>
          <p:nvPr/>
        </p:nvSpPr>
        <p:spPr>
          <a:xfrm>
            <a:off x="858417" y="1095994"/>
            <a:ext cx="356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Attendee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82173-394F-4491-A430-25C1834E839A}"/>
              </a:ext>
            </a:extLst>
          </p:cNvPr>
          <p:cNvSpPr txBox="1"/>
          <p:nvPr/>
        </p:nvSpPr>
        <p:spPr>
          <a:xfrm>
            <a:off x="1595536" y="2980072"/>
            <a:ext cx="41777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 Smith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Age: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Occupation: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Location: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Feltham, London</a:t>
            </a:r>
          </a:p>
        </p:txBody>
      </p:sp>
      <p:pic>
        <p:nvPicPr>
          <p:cNvPr id="1026" name="Picture 2" descr="smiling man wearing black hat and black shirt at daytime">
            <a:extLst>
              <a:ext uri="{FF2B5EF4-FFF2-40B4-BE49-F238E27FC236}">
                <a16:creationId xmlns:a16="http://schemas.microsoft.com/office/drawing/2014/main" id="{0A9E734D-46FE-4A55-A9C7-54B4EF83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902" y="1310231"/>
            <a:ext cx="2715208" cy="407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4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4BE4B-77C0-4965-8E89-F1534141D573}"/>
              </a:ext>
            </a:extLst>
          </p:cNvPr>
          <p:cNvSpPr txBox="1"/>
          <p:nvPr/>
        </p:nvSpPr>
        <p:spPr>
          <a:xfrm>
            <a:off x="1639018" y="2151727"/>
            <a:ext cx="20746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Received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invitation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joining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group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FE9BE-9145-4F9C-A4A3-78FF3EF20C93}"/>
              </a:ext>
            </a:extLst>
          </p:cNvPr>
          <p:cNvGrpSpPr/>
          <p:nvPr/>
        </p:nvGrpSpPr>
        <p:grpSpPr>
          <a:xfrm>
            <a:off x="5748921" y="1863948"/>
            <a:ext cx="4178850" cy="3130104"/>
            <a:chOff x="5748921" y="1863948"/>
            <a:chExt cx="4178850" cy="3130104"/>
          </a:xfrm>
        </p:grpSpPr>
        <p:pic>
          <p:nvPicPr>
            <p:cNvPr id="12290" name="Picture 2" descr="Image result for invitation to join a group">
              <a:extLst>
                <a:ext uri="{FF2B5EF4-FFF2-40B4-BE49-F238E27FC236}">
                  <a16:creationId xmlns:a16="http://schemas.microsoft.com/office/drawing/2014/main" id="{1AB9894C-2D72-420F-9A64-8490936AE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921" y="1863948"/>
              <a:ext cx="4178850" cy="3130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55A9DE-462B-4444-8547-5143097C9004}"/>
                </a:ext>
              </a:extLst>
            </p:cNvPr>
            <p:cNvSpPr/>
            <p:nvPr/>
          </p:nvSpPr>
          <p:spPr>
            <a:xfrm>
              <a:off x="6671388" y="2444620"/>
              <a:ext cx="1380930" cy="52251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1071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4BE4B-77C0-4965-8E89-F1534141D573}"/>
              </a:ext>
            </a:extLst>
          </p:cNvPr>
          <p:cNvSpPr txBox="1"/>
          <p:nvPr/>
        </p:nvSpPr>
        <p:spPr>
          <a:xfrm>
            <a:off x="1285430" y="2151727"/>
            <a:ext cx="287129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Received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meetup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from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organizer</a:t>
            </a:r>
          </a:p>
        </p:txBody>
      </p:sp>
      <p:pic>
        <p:nvPicPr>
          <p:cNvPr id="3" name="Picture 2" descr="Image result for avengers endgame">
            <a:extLst>
              <a:ext uri="{FF2B5EF4-FFF2-40B4-BE49-F238E27FC236}">
                <a16:creationId xmlns:a16="http://schemas.microsoft.com/office/drawing/2014/main" id="{F9A9BE18-312D-4971-93AD-FBF1A4E6A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91" y="995509"/>
            <a:ext cx="3244653" cy="486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22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4BE4B-77C0-4965-8E89-F1534141D573}"/>
              </a:ext>
            </a:extLst>
          </p:cNvPr>
          <p:cNvSpPr txBox="1"/>
          <p:nvPr/>
        </p:nvSpPr>
        <p:spPr>
          <a:xfrm>
            <a:off x="999371" y="1659285"/>
            <a:ext cx="344036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Received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meetup details: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location, timing,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date, number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of attendee,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lunch preferences</a:t>
            </a:r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74CDA0C3-126C-4665-902B-D22441094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58" y="1419225"/>
            <a:ext cx="51625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22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4BE4B-77C0-4965-8E89-F1534141D573}"/>
              </a:ext>
            </a:extLst>
          </p:cNvPr>
          <p:cNvSpPr txBox="1"/>
          <p:nvPr/>
        </p:nvSpPr>
        <p:spPr>
          <a:xfrm>
            <a:off x="1337580" y="2151727"/>
            <a:ext cx="25298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trailer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reviews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</a:p>
        </p:txBody>
      </p:sp>
      <p:pic>
        <p:nvPicPr>
          <p:cNvPr id="10242" name="Picture 2" descr="Image result for endgame movie trailer">
            <a:extLst>
              <a:ext uri="{FF2B5EF4-FFF2-40B4-BE49-F238E27FC236}">
                <a16:creationId xmlns:a16="http://schemas.microsoft.com/office/drawing/2014/main" id="{713FDCA5-CDC0-4C10-993B-AE0B43F41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709" y="1711001"/>
            <a:ext cx="6135711" cy="343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24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4BE4B-77C0-4965-8E89-F1534141D573}"/>
              </a:ext>
            </a:extLst>
          </p:cNvPr>
          <p:cNvSpPr txBox="1"/>
          <p:nvPr/>
        </p:nvSpPr>
        <p:spPr>
          <a:xfrm>
            <a:off x="1097199" y="2397948"/>
            <a:ext cx="285046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</a:p>
          <a:p>
            <a:pPr algn="ctr"/>
            <a:r>
              <a:rPr lang="en-IN" sz="32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</a:t>
            </a:r>
          </a:p>
          <a:p>
            <a:pPr algn="ctr"/>
            <a:r>
              <a:rPr lang="en-IN" sz="32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availability </a:t>
            </a:r>
          </a:p>
          <a:p>
            <a:pPr algn="ctr"/>
            <a:r>
              <a:rPr lang="en-IN" sz="32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day</a:t>
            </a:r>
            <a:endParaRPr lang="en-I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Image result for my availability">
            <a:extLst>
              <a:ext uri="{FF2B5EF4-FFF2-40B4-BE49-F238E27FC236}">
                <a16:creationId xmlns:a16="http://schemas.microsoft.com/office/drawing/2014/main" id="{57114497-908E-40E4-AB0B-19159932F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19" y="873693"/>
            <a:ext cx="4742381" cy="511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70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4BE4B-77C0-4965-8E89-F1534141D573}"/>
              </a:ext>
            </a:extLst>
          </p:cNvPr>
          <p:cNvSpPr txBox="1"/>
          <p:nvPr/>
        </p:nvSpPr>
        <p:spPr>
          <a:xfrm>
            <a:off x="1752941" y="2397948"/>
            <a:ext cx="180209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decision:</a:t>
            </a:r>
          </a:p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  </a:t>
            </a:r>
          </a:p>
        </p:txBody>
      </p:sp>
      <p:pic>
        <p:nvPicPr>
          <p:cNvPr id="7170" name="Picture 2" descr="Image result for yes">
            <a:extLst>
              <a:ext uri="{FF2B5EF4-FFF2-40B4-BE49-F238E27FC236}">
                <a16:creationId xmlns:a16="http://schemas.microsoft.com/office/drawing/2014/main" id="{A5C3DFFF-1520-4BF7-8F7B-EA53534A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59" y="99059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82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242</Words>
  <Application>Microsoft Office PowerPoint</Application>
  <PresentationFormat>Widescreen</PresentationFormat>
  <Paragraphs>117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Rendezvous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Rendezvous</dc:title>
  <dc:creator>Bikash Dash</dc:creator>
  <cp:lastModifiedBy>Simmons, Thomas W</cp:lastModifiedBy>
  <cp:revision>23</cp:revision>
  <dcterms:created xsi:type="dcterms:W3CDTF">2020-01-23T14:47:29Z</dcterms:created>
  <dcterms:modified xsi:type="dcterms:W3CDTF">2020-01-30T14:37:16Z</dcterms:modified>
</cp:coreProperties>
</file>