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8A9A6-7573-45DA-AAF5-4C0687A11F81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B6A1C-BCED-4C9E-910B-EC1090D0A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3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3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0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2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1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3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60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3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Rendezvous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Movie Meetup.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7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Organising a movie with old friends.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4351338"/>
          </a:xfrm>
        </p:spPr>
        <p:txBody>
          <a:bodyPr/>
          <a:lstStyle/>
          <a:p>
            <a:r>
              <a:rPr lang="en-IN" dirty="0" smtClean="0"/>
              <a:t>Planning for Avengers End Game</a:t>
            </a:r>
          </a:p>
          <a:p>
            <a:r>
              <a:rPr lang="en-IN" dirty="0" smtClean="0"/>
              <a:t>Planning a movie in next month</a:t>
            </a:r>
          </a:p>
          <a:p>
            <a:r>
              <a:rPr lang="en-IN" dirty="0" smtClean="0"/>
              <a:t>Meeting a group of 4 people (excluding organiser) </a:t>
            </a:r>
          </a:p>
          <a:p>
            <a:r>
              <a:rPr lang="en-IN" dirty="0" smtClean="0"/>
              <a:t>All based in Central London (Piccadilly Circus Exit Gate 6 (tube))</a:t>
            </a:r>
            <a:endParaRPr lang="en-IN" dirty="0"/>
          </a:p>
        </p:txBody>
      </p:sp>
      <p:pic>
        <p:nvPicPr>
          <p:cNvPr id="1026" name="Picture 2" descr="Image result for avengers endg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801" y="1825625"/>
            <a:ext cx="2136201" cy="320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0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Mett Grayson</a:t>
            </a:r>
          </a:p>
          <a:p>
            <a:r>
              <a:rPr lang="en-IN" dirty="0" smtClean="0"/>
              <a:t>Age : 24</a:t>
            </a:r>
          </a:p>
          <a:p>
            <a:r>
              <a:rPr lang="en-IN" dirty="0" smtClean="0"/>
              <a:t>Occupation : UX Designer</a:t>
            </a:r>
          </a:p>
          <a:p>
            <a:r>
              <a:rPr lang="en-IN" dirty="0" smtClean="0"/>
              <a:t>Location :Guilford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Persona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838200"/>
            <a:ext cx="2717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Rendezvous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Meetup Time : 18:45 PM</a:t>
            </a:r>
          </a:p>
          <a:p>
            <a:r>
              <a:rPr lang="en-IN" dirty="0" smtClean="0"/>
              <a:t>Meetup Date : 24 September 2019</a:t>
            </a:r>
          </a:p>
          <a:p>
            <a:r>
              <a:rPr lang="en-IN" dirty="0" smtClean="0"/>
              <a:t>Meetup Location : Trafalgar Square </a:t>
            </a:r>
          </a:p>
          <a:p>
            <a:r>
              <a:rPr lang="en-IN" dirty="0" smtClean="0"/>
              <a:t>Meetup Movie : Avengers End Game</a:t>
            </a:r>
          </a:p>
          <a:p>
            <a:r>
              <a:rPr lang="en-IN" dirty="0" smtClean="0"/>
              <a:t>Meetup Lunch : </a:t>
            </a:r>
            <a:r>
              <a:rPr lang="en-IN" dirty="0"/>
              <a:t>Leicester Square </a:t>
            </a:r>
            <a:r>
              <a:rPr lang="en-IN" dirty="0" smtClean="0"/>
              <a:t>Kitchen</a:t>
            </a:r>
          </a:p>
          <a:p>
            <a:r>
              <a:rPr lang="en-IN" dirty="0" smtClean="0"/>
              <a:t>Meetup Duration : 8 hrs (max)</a:t>
            </a:r>
          </a:p>
          <a:p>
            <a:r>
              <a:rPr lang="en-IN" dirty="0" smtClean="0"/>
              <a:t>Meetup Consent Count : Min (3 or dispose of plan)</a:t>
            </a:r>
          </a:p>
          <a:p>
            <a:r>
              <a:rPr lang="en-IN" dirty="0" smtClean="0"/>
              <a:t>Mode of Transport : As per convenience </a:t>
            </a:r>
          </a:p>
          <a:p>
            <a:r>
              <a:rPr lang="en-IN" dirty="0" smtClean="0"/>
              <a:t>Food Preference : Thai, Indian, Mexican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46" y="1825624"/>
            <a:ext cx="6018001" cy="40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9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Rendezvous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92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Individual </a:t>
            </a:r>
            <a:r>
              <a:rPr lang="en-IN" dirty="0"/>
              <a:t>r</a:t>
            </a:r>
            <a:r>
              <a:rPr lang="en-IN" dirty="0" smtClean="0"/>
              <a:t>equest to </a:t>
            </a:r>
            <a:r>
              <a:rPr lang="en-IN" dirty="0"/>
              <a:t>j</a:t>
            </a:r>
            <a:r>
              <a:rPr lang="en-IN" dirty="0" smtClean="0"/>
              <a:t>oin a group</a:t>
            </a:r>
          </a:p>
          <a:p>
            <a:r>
              <a:rPr lang="en-IN" dirty="0" smtClean="0"/>
              <a:t>Create a WhatsApp Group</a:t>
            </a:r>
          </a:p>
          <a:p>
            <a:r>
              <a:rPr lang="en-IN" dirty="0" smtClean="0"/>
              <a:t>Polling for dinning choice (I.G Story)</a:t>
            </a:r>
          </a:p>
          <a:p>
            <a:r>
              <a:rPr lang="en-IN" dirty="0" smtClean="0"/>
              <a:t>Alternative for movies </a:t>
            </a:r>
          </a:p>
          <a:p>
            <a:r>
              <a:rPr lang="en-IN" dirty="0" smtClean="0"/>
              <a:t>Book movies as per conclusion </a:t>
            </a:r>
          </a:p>
          <a:p>
            <a:r>
              <a:rPr lang="en-IN" dirty="0" smtClean="0"/>
              <a:t>Send tickets to attendees </a:t>
            </a:r>
          </a:p>
          <a:p>
            <a:r>
              <a:rPr lang="en-IN" dirty="0" smtClean="0"/>
              <a:t>Send landmark for location</a:t>
            </a:r>
          </a:p>
          <a:p>
            <a:r>
              <a:rPr lang="en-IN" dirty="0" smtClean="0"/>
              <a:t>Send reminders before a day.</a:t>
            </a:r>
          </a:p>
          <a:p>
            <a:r>
              <a:rPr lang="en-IN" dirty="0" smtClean="0"/>
              <a:t>Location sharing for perfect rendezvous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0" y="1690688"/>
            <a:ext cx="6477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9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Rendezvous Alternatives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Preferred Movie Genre </a:t>
            </a:r>
          </a:p>
          <a:p>
            <a:r>
              <a:rPr lang="en-IN" dirty="0" smtClean="0"/>
              <a:t>Vote Genre</a:t>
            </a:r>
          </a:p>
          <a:p>
            <a:r>
              <a:rPr lang="en-IN" dirty="0" smtClean="0"/>
              <a:t>Suggestion on upcoming movies</a:t>
            </a:r>
          </a:p>
          <a:p>
            <a:r>
              <a:rPr lang="en-IN" dirty="0" smtClean="0"/>
              <a:t>Suggestions on restaurants to dine</a:t>
            </a:r>
          </a:p>
          <a:p>
            <a:r>
              <a:rPr lang="en-IN" dirty="0" smtClean="0"/>
              <a:t>Suggestions for alternate cinema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690688"/>
            <a:ext cx="4533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9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Rendezvous Valuation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Total Costing (movie) : </a:t>
            </a:r>
            <a:r>
              <a:rPr lang="en-IN" dirty="0"/>
              <a:t>£</a:t>
            </a:r>
            <a:r>
              <a:rPr lang="en-IN" dirty="0" smtClean="0"/>
              <a:t>60 </a:t>
            </a:r>
          </a:p>
          <a:p>
            <a:r>
              <a:rPr lang="en-IN" dirty="0" smtClean="0"/>
              <a:t>Total Costing (dinning) : £ 150</a:t>
            </a:r>
          </a:p>
          <a:p>
            <a:r>
              <a:rPr lang="en-IN" dirty="0" smtClean="0"/>
              <a:t>Individual Costing (movie) : £60 </a:t>
            </a:r>
          </a:p>
          <a:p>
            <a:r>
              <a:rPr lang="en-IN" dirty="0" smtClean="0"/>
              <a:t>Individual  Costing (dinning) : £ 150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1540932"/>
            <a:ext cx="4737100" cy="31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5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 of Payment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5800" cy="4351338"/>
          </a:xfrm>
        </p:spPr>
        <p:txBody>
          <a:bodyPr/>
          <a:lstStyle/>
          <a:p>
            <a:r>
              <a:rPr lang="en-IN" dirty="0" smtClean="0"/>
              <a:t>PayPal</a:t>
            </a:r>
          </a:p>
          <a:p>
            <a:r>
              <a:rPr lang="en-IN" dirty="0" smtClean="0"/>
              <a:t>Card Payment</a:t>
            </a:r>
          </a:p>
          <a:p>
            <a:r>
              <a:rPr lang="en-IN" dirty="0" smtClean="0"/>
              <a:t>Split the bill with organiser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690688"/>
            <a:ext cx="5905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0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237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Rendezvous</vt:lpstr>
      <vt:lpstr>Organising a movie with old friends.</vt:lpstr>
      <vt:lpstr>Persona</vt:lpstr>
      <vt:lpstr>Rendezvous Parameters</vt:lpstr>
      <vt:lpstr>Rendezvous Communication</vt:lpstr>
      <vt:lpstr>Rendezvous Alternatives</vt:lpstr>
      <vt:lpstr>Rendezvous Valuation </vt:lpstr>
      <vt:lpstr>Mode of 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Rendezvous</dc:title>
  <dc:creator>Bikash Dash</dc:creator>
  <cp:lastModifiedBy>Simmons, Thomas W</cp:lastModifiedBy>
  <cp:revision>9</cp:revision>
  <dcterms:created xsi:type="dcterms:W3CDTF">2020-01-23T14:47:29Z</dcterms:created>
  <dcterms:modified xsi:type="dcterms:W3CDTF">2020-01-30T14:36:33Z</dcterms:modified>
</cp:coreProperties>
</file>