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4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93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0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0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0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1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2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5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2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4173" y="0"/>
            <a:ext cx="6488875" cy="817848"/>
          </a:xfrm>
        </p:spPr>
        <p:txBody>
          <a:bodyPr/>
          <a:lstStyle/>
          <a:p>
            <a:r>
              <a:rPr lang="en-GB" dirty="0" smtClean="0"/>
              <a:t>Wardrobe Mood </a:t>
            </a:r>
            <a:r>
              <a:rPr lang="en-GB" dirty="0" smtClean="0"/>
              <a:t>board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9" y="4888925"/>
            <a:ext cx="3110420" cy="18682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9" y="747148"/>
            <a:ext cx="1979624" cy="19796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57" y="742034"/>
            <a:ext cx="2813915" cy="19796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662" r="2953" b="7793"/>
          <a:stretch/>
        </p:blipFill>
        <p:spPr>
          <a:xfrm>
            <a:off x="5537926" y="742034"/>
            <a:ext cx="3045733" cy="19796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7"/>
          <a:stretch/>
        </p:blipFill>
        <p:spPr>
          <a:xfrm>
            <a:off x="8663113" y="742034"/>
            <a:ext cx="2875897" cy="197451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>
          <a:xfrm>
            <a:off x="190774" y="2772430"/>
            <a:ext cx="2225123" cy="21132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7" r="13500"/>
          <a:stretch/>
        </p:blipFill>
        <p:spPr>
          <a:xfrm>
            <a:off x="5303912" y="2822439"/>
            <a:ext cx="1559084" cy="20384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4"/>
          <a:stretch/>
        </p:blipFill>
        <p:spPr>
          <a:xfrm>
            <a:off x="3769999" y="4890821"/>
            <a:ext cx="1491130" cy="18884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97" y="2798735"/>
            <a:ext cx="2739815" cy="19570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12" y="4901196"/>
            <a:ext cx="2818931" cy="187811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96" y="2870559"/>
            <a:ext cx="2236663" cy="18851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22" y="4888926"/>
            <a:ext cx="3065487" cy="18903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325062" y="2969626"/>
            <a:ext cx="2325413" cy="17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7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Wardrobe Mood board</vt:lpstr>
    </vt:vector>
  </TitlesOfParts>
  <Company>Kingston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Table Mood board</dc:title>
  <dc:creator>Simmons, Thomas W</dc:creator>
  <cp:lastModifiedBy>Simmons, Thomas W</cp:lastModifiedBy>
  <cp:revision>5</cp:revision>
  <dcterms:created xsi:type="dcterms:W3CDTF">2019-12-12T16:46:49Z</dcterms:created>
  <dcterms:modified xsi:type="dcterms:W3CDTF">2019-12-12T17:33:53Z</dcterms:modified>
</cp:coreProperties>
</file>