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 snapToObjects="1">
      <p:cViewPr>
        <p:scale>
          <a:sx n="76" d="100"/>
          <a:sy n="76" d="100"/>
        </p:scale>
        <p:origin x="-46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58BF-F911-0349-B2AD-B5EBC93B158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7FD3-6C76-F04E-BADD-D924555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Rehearsal</a:t>
            </a:r>
            <a:br>
              <a:rPr lang="en-US" dirty="0" smtClean="0"/>
            </a:br>
            <a:r>
              <a:rPr lang="en-US" dirty="0" smtClean="0"/>
              <a:t>Guidance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10</a:t>
            </a:r>
            <a:r>
              <a:rPr lang="en-US" b="1" baseline="30000" dirty="0" smtClean="0"/>
              <a:t>th</a:t>
            </a:r>
            <a:r>
              <a:rPr lang="en-US" b="1" dirty="0" smtClean="0"/>
              <a:t> December 2019</a:t>
            </a:r>
          </a:p>
          <a:p>
            <a:r>
              <a:rPr lang="en-US" dirty="0" smtClean="0"/>
              <a:t>All Groups attend and present</a:t>
            </a:r>
          </a:p>
          <a:p>
            <a:r>
              <a:rPr lang="en-US" dirty="0" smtClean="0"/>
              <a:t>Professor Vesna Brujic-Okretic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Group Presents </a:t>
            </a:r>
            <a:r>
              <a:rPr lang="en-US" dirty="0" smtClean="0">
                <a:solidFill>
                  <a:srgbClr val="FF0000"/>
                </a:solidFill>
              </a:rPr>
              <a:t>1 coherent Presentation</a:t>
            </a:r>
          </a:p>
          <a:p>
            <a:pPr lvl="1"/>
            <a:r>
              <a:rPr lang="en-US" dirty="0" smtClean="0"/>
              <a:t>The Presentation must contain:</a:t>
            </a:r>
          </a:p>
          <a:p>
            <a:pPr lvl="2"/>
            <a:r>
              <a:rPr lang="en-US" b="1" dirty="0" smtClean="0"/>
              <a:t>The problem definition </a:t>
            </a:r>
            <a:r>
              <a:rPr lang="mr-IN" dirty="0" smtClean="0"/>
              <a:t>–</a:t>
            </a:r>
            <a:r>
              <a:rPr lang="en-US" dirty="0" smtClean="0"/>
              <a:t> what the project is about and what it tries to achieve</a:t>
            </a:r>
          </a:p>
          <a:p>
            <a:pPr lvl="2"/>
            <a:r>
              <a:rPr lang="en-US" dirty="0" smtClean="0"/>
              <a:t>What is </a:t>
            </a:r>
            <a:r>
              <a:rPr lang="en-US" b="1" dirty="0" smtClean="0"/>
              <a:t>novel in your approach </a:t>
            </a:r>
            <a:r>
              <a:rPr lang="en-US" dirty="0" smtClean="0"/>
              <a:t>that is not found in other similar applications</a:t>
            </a:r>
          </a:p>
          <a:p>
            <a:pPr lvl="2"/>
            <a:r>
              <a:rPr lang="en-US" dirty="0" smtClean="0"/>
              <a:t>Who are the </a:t>
            </a:r>
            <a:r>
              <a:rPr lang="en-US" b="1" dirty="0" smtClean="0"/>
              <a:t>Team Members</a:t>
            </a:r>
            <a:r>
              <a:rPr lang="en-US" dirty="0" smtClean="0"/>
              <a:t>, their names, photos and the Role on the project</a:t>
            </a:r>
          </a:p>
          <a:p>
            <a:pPr lvl="1"/>
            <a:r>
              <a:rPr lang="en-US" dirty="0" smtClean="0"/>
              <a:t>Each member presents </a:t>
            </a:r>
            <a:r>
              <a:rPr lang="en-US" b="1" dirty="0" smtClean="0"/>
              <a:t>their contribution to the project</a:t>
            </a:r>
            <a:r>
              <a:rPr lang="en-US" dirty="0" smtClean="0"/>
              <a:t>, showing artefacts and key findings/design principles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presentation starts with the project definition followed by a competitors’ brief analysis, followed by your own design, then a demo of the prototype functionality and some reflection on the future work</a:t>
            </a:r>
          </a:p>
          <a:p>
            <a:pPr lvl="1"/>
            <a:r>
              <a:rPr lang="en-US" dirty="0" smtClean="0"/>
              <a:t>Presentation should be very visual </a:t>
            </a:r>
            <a:r>
              <a:rPr lang="mr-IN" dirty="0" smtClean="0"/>
              <a:t>–</a:t>
            </a:r>
            <a:r>
              <a:rPr lang="en-US" dirty="0" smtClean="0"/>
              <a:t> using e.g. screenshots, design of the key pages of the app, some typical scenery, if appropriate for the project </a:t>
            </a:r>
            <a:r>
              <a:rPr lang="en-US" dirty="0" err="1" smtClean="0"/>
              <a:t>etc</a:t>
            </a:r>
            <a:r>
              <a:rPr lang="en-US" dirty="0"/>
              <a:t> </a:t>
            </a:r>
            <a:r>
              <a:rPr lang="en-US" dirty="0" smtClean="0"/>
              <a:t>(see the examples on the Box)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total, your Presentation will last no more than </a:t>
            </a:r>
            <a:r>
              <a:rPr lang="en-US" b="1" dirty="0" smtClean="0">
                <a:solidFill>
                  <a:srgbClr val="FF0000"/>
                </a:solidFill>
              </a:rPr>
              <a:t>15 minutes </a:t>
            </a:r>
            <a:r>
              <a:rPr lang="mr-IN" dirty="0" smtClean="0"/>
              <a:t>–</a:t>
            </a:r>
            <a:r>
              <a:rPr lang="en-US" dirty="0" smtClean="0"/>
              <a:t> including up to 5 minutes of a demonstration</a:t>
            </a:r>
          </a:p>
          <a:p>
            <a:r>
              <a:rPr lang="en-US" dirty="0" smtClean="0"/>
              <a:t>It will include a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, or a </a:t>
            </a:r>
            <a:r>
              <a:rPr lang="en-US" b="1" dirty="0" smtClean="0">
                <a:solidFill>
                  <a:srgbClr val="FF0000"/>
                </a:solidFill>
              </a:rPr>
              <a:t>VIDEO of the Demo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FF0000"/>
                </a:solidFill>
              </a:rPr>
              <a:t>artefacts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application - that best demonstrates the key features that you are implementing, or designing, to answer the project brief</a:t>
            </a:r>
          </a:p>
          <a:p>
            <a:pPr lvl="1"/>
            <a:r>
              <a:rPr lang="en-US" dirty="0" smtClean="0"/>
              <a:t>The Demo will have to be </a:t>
            </a:r>
            <a:r>
              <a:rPr lang="en-US" b="1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meaning that some functionality must be presented, so that the audience gets a good impression on what to expect from the final product</a:t>
            </a:r>
          </a:p>
          <a:p>
            <a:r>
              <a:rPr lang="en-US" dirty="0" smtClean="0"/>
              <a:t>Then, there will be a </a:t>
            </a:r>
            <a:r>
              <a:rPr lang="en-US" b="1" dirty="0" smtClean="0">
                <a:solidFill>
                  <a:srgbClr val="FF0000"/>
                </a:solidFill>
              </a:rPr>
              <a:t>5 minute Q&amp;A </a:t>
            </a:r>
            <a:r>
              <a:rPr lang="en-US" dirty="0" smtClean="0"/>
              <a:t>session where the questions will betaken by the academic team as well as by the fellow students from the class</a:t>
            </a:r>
          </a:p>
          <a:p>
            <a:r>
              <a:rPr lang="en-US" dirty="0" smtClean="0"/>
              <a:t>So, altogether, </a:t>
            </a:r>
            <a:r>
              <a:rPr lang="en-US" dirty="0" smtClean="0">
                <a:solidFill>
                  <a:srgbClr val="FF0000"/>
                </a:solidFill>
              </a:rPr>
              <a:t>each Group will have 20 minutes</a:t>
            </a:r>
            <a:r>
              <a:rPr lang="en-US" dirty="0" smtClean="0"/>
              <a:t> to present and demo their work and get the feedback from the floor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are submitting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the 17</a:t>
            </a:r>
            <a:r>
              <a:rPr lang="en-US" baseline="30000" dirty="0" smtClean="0"/>
              <a:t>th</a:t>
            </a:r>
            <a:r>
              <a:rPr lang="en-US" dirty="0" smtClean="0"/>
              <a:t> December </a:t>
            </a:r>
            <a:r>
              <a:rPr lang="en-US" b="1" dirty="0" smtClean="0">
                <a:solidFill>
                  <a:srgbClr val="FF0000"/>
                </a:solidFill>
              </a:rPr>
              <a:t>you are required to submit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Presentation slides</a:t>
            </a:r>
            <a:r>
              <a:rPr lang="en-US" dirty="0" smtClean="0"/>
              <a:t>, e.g. in a PPT file format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video of the Journey through your Interactive Prototype </a:t>
            </a:r>
            <a:r>
              <a:rPr lang="mr-IN" dirty="0" smtClean="0"/>
              <a:t>–</a:t>
            </a:r>
            <a:r>
              <a:rPr lang="en-US" dirty="0" smtClean="0"/>
              <a:t> not more than </a:t>
            </a:r>
            <a:r>
              <a:rPr lang="en-US" b="1" dirty="0" smtClean="0">
                <a:solidFill>
                  <a:srgbClr val="FF0000"/>
                </a:solidFill>
              </a:rPr>
              <a:t>3-minute</a:t>
            </a:r>
            <a:r>
              <a:rPr lang="en-US" dirty="0" smtClean="0"/>
              <a:t> long; you may create more than one video clip of the journey if you wish to </a:t>
            </a:r>
            <a:r>
              <a:rPr lang="en-US" dirty="0" err="1" smtClean="0"/>
              <a:t>emphasise</a:t>
            </a:r>
            <a:r>
              <a:rPr lang="en-US" dirty="0" smtClean="0"/>
              <a:t> two different sets of functionality, for example </a:t>
            </a:r>
            <a:r>
              <a:rPr lang="mr-IN" dirty="0" smtClean="0"/>
              <a:t>–</a:t>
            </a:r>
            <a:r>
              <a:rPr lang="en-US" dirty="0" smtClean="0"/>
              <a:t> instead of putting it all in one long video clip</a:t>
            </a:r>
          </a:p>
          <a:p>
            <a:r>
              <a:rPr lang="en-US" b="1" dirty="0" smtClean="0"/>
              <a:t>DO NOT make a video of the presentation </a:t>
            </a:r>
            <a:r>
              <a:rPr lang="en-US" dirty="0" smtClean="0"/>
              <a:t>itself as you will present in vivo t the Rehearsal Presentation, on the 10</a:t>
            </a:r>
            <a:r>
              <a:rPr lang="en-US" baseline="30000" dirty="0" smtClean="0"/>
              <a:t>th</a:t>
            </a:r>
            <a:r>
              <a:rPr lang="en-US" dirty="0" smtClean="0"/>
              <a:t> December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Rehearsal Presentation is NOT being assessed </a:t>
            </a:r>
            <a:r>
              <a:rPr lang="mr-IN" dirty="0" smtClean="0"/>
              <a:t>–</a:t>
            </a:r>
            <a:r>
              <a:rPr lang="en-US" dirty="0" smtClean="0"/>
              <a:t> but you </a:t>
            </a:r>
            <a:r>
              <a:rPr lang="en-US" dirty="0" err="1" smtClean="0"/>
              <a:t>wil</a:t>
            </a:r>
            <a:r>
              <a:rPr lang="en-US" dirty="0" smtClean="0"/>
              <a:t> be given ample formative feedback which will inform your finishing phase of the project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submit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 the 17</a:t>
            </a:r>
            <a:r>
              <a:rPr lang="en-US" baseline="30000" dirty="0" smtClean="0"/>
              <a:t>th</a:t>
            </a:r>
            <a:r>
              <a:rPr lang="en-US" dirty="0" smtClean="0"/>
              <a:t> December 2019:</a:t>
            </a:r>
          </a:p>
          <a:p>
            <a:r>
              <a:rPr lang="en-US" dirty="0" smtClean="0"/>
              <a:t>Please submit your </a:t>
            </a:r>
            <a:r>
              <a:rPr lang="en-US" b="1" dirty="0" smtClean="0"/>
              <a:t>Presentation slides </a:t>
            </a:r>
            <a:r>
              <a:rPr lang="en-US" dirty="0" smtClean="0"/>
              <a:t>and your </a:t>
            </a:r>
            <a:r>
              <a:rPr lang="en-US" b="1" dirty="0" smtClean="0"/>
              <a:t>Demo-Video clip(s) </a:t>
            </a:r>
            <a:r>
              <a:rPr lang="en-US" dirty="0" smtClean="0"/>
              <a:t>on </a:t>
            </a:r>
            <a:r>
              <a:rPr lang="en-US" b="1" dirty="0" smtClean="0"/>
              <a:t>Canvas</a:t>
            </a:r>
            <a:r>
              <a:rPr lang="en-US" dirty="0" smtClean="0"/>
              <a:t>, under the ‘Presentation’ element of the Assignment, which is now active; this is obligatory</a:t>
            </a:r>
          </a:p>
          <a:p>
            <a:r>
              <a:rPr lang="en-US" dirty="0" smtClean="0"/>
              <a:t>I am kindly asking the Groups to </a:t>
            </a:r>
            <a:r>
              <a:rPr lang="en-US" b="1" dirty="0" smtClean="0"/>
              <a:t>also submit their Presentation slides and their Video clip(s) on the BOX </a:t>
            </a:r>
            <a:r>
              <a:rPr lang="mr-IN" dirty="0" smtClean="0"/>
              <a:t>–</a:t>
            </a:r>
            <a:r>
              <a:rPr lang="en-US" dirty="0" smtClean="0"/>
              <a:t> in the Group’s folder, under the </a:t>
            </a:r>
            <a:r>
              <a:rPr lang="en-US" b="1" dirty="0" smtClean="0"/>
              <a:t>‘DSP 2019 Groups’</a:t>
            </a:r>
            <a:r>
              <a:rPr lang="en-US" dirty="0" smtClean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2141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submit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On the </a:t>
            </a:r>
            <a:r>
              <a:rPr lang="en-US" b="1" dirty="0" smtClean="0"/>
              <a:t>27</a:t>
            </a:r>
            <a:r>
              <a:rPr lang="en-US" b="1" baseline="30000" dirty="0" smtClean="0"/>
              <a:t>th</a:t>
            </a:r>
            <a:r>
              <a:rPr lang="en-US" b="1" dirty="0" smtClean="0"/>
              <a:t> January 2020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Group Report on Canvas</a:t>
            </a:r>
          </a:p>
          <a:p>
            <a:pPr lvl="1"/>
            <a:r>
              <a:rPr lang="en-US" dirty="0" smtClean="0"/>
              <a:t>The Individual Reports on Canvas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Group application/prototype</a:t>
            </a:r>
            <a:r>
              <a:rPr lang="en-US" dirty="0" smtClean="0"/>
              <a:t>; all the source files and the working prototype and the video clip(s) of the journeys through the final version of the </a:t>
            </a:r>
            <a:r>
              <a:rPr lang="en-US" dirty="0" err="1" smtClean="0"/>
              <a:t>portotype</a:t>
            </a:r>
            <a:r>
              <a:rPr lang="en-US" dirty="0" smtClean="0"/>
              <a:t> - on the </a:t>
            </a:r>
            <a:r>
              <a:rPr lang="en-US" b="1" dirty="0" smtClean="0"/>
              <a:t>BOX in the Group’s folder</a:t>
            </a:r>
            <a:r>
              <a:rPr lang="en-US" dirty="0" smtClean="0"/>
              <a:t>, under DSP 2019 Groups folder</a:t>
            </a:r>
          </a:p>
          <a:p>
            <a:pPr lvl="1"/>
            <a:r>
              <a:rPr lang="en-US" dirty="0" smtClean="0"/>
              <a:t>The Individual Artefacts </a:t>
            </a:r>
            <a:r>
              <a:rPr lang="mr-IN" dirty="0" smtClean="0"/>
              <a:t>–</a:t>
            </a:r>
            <a:r>
              <a:rPr lang="en-US" dirty="0" smtClean="0"/>
              <a:t> your Role deliverables </a:t>
            </a:r>
            <a:r>
              <a:rPr lang="mr-IN" dirty="0" smtClean="0"/>
              <a:t>–</a:t>
            </a:r>
            <a:r>
              <a:rPr lang="en-US" dirty="0" smtClean="0"/>
              <a:t> on Canvas, through the internal link to the BOX (which is a different area on the BOX to our DSP folder); you must submit it on Canvas, so that the submission is properly taken into account in the assessment process</a:t>
            </a:r>
          </a:p>
          <a:p>
            <a:pPr lvl="1"/>
            <a:r>
              <a:rPr lang="en-US" dirty="0" smtClean="0"/>
              <a:t>I am kindly asking that you also submit all of the above directly on the BOX, in your Group’s area </a:t>
            </a:r>
            <a:r>
              <a:rPr lang="mr-IN" dirty="0" smtClean="0"/>
              <a:t>–</a:t>
            </a:r>
            <a:r>
              <a:rPr lang="en-US" dirty="0" smtClean="0"/>
              <a:t> as the previous cohorts’ have done (I have shown it in the class)</a:t>
            </a:r>
          </a:p>
          <a:p>
            <a:r>
              <a:rPr lang="en-US" dirty="0" smtClean="0"/>
              <a:t>More details on the final submission will follow nearer the end of Term and the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673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Presentation Rehearsal Guidance Notes</vt:lpstr>
      <vt:lpstr>Presentation Format</vt:lpstr>
      <vt:lpstr>Presentation Timing</vt:lpstr>
      <vt:lpstr>What you are submitting</vt:lpstr>
      <vt:lpstr>Where to submit your work</vt:lpstr>
      <vt:lpstr>Where to submit your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Rehearsal</dc:title>
  <dc:creator>Brujic-Okretic, Vesna</dc:creator>
  <cp:lastModifiedBy>Tom</cp:lastModifiedBy>
  <cp:revision>15</cp:revision>
  <dcterms:created xsi:type="dcterms:W3CDTF">2019-12-03T15:24:41Z</dcterms:created>
  <dcterms:modified xsi:type="dcterms:W3CDTF">2019-12-08T17:16:24Z</dcterms:modified>
</cp:coreProperties>
</file>