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9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8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8F52-4DB4-49DA-A5D5-E33D62AE9240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AA8E-2241-4315-A508-6ADC330CA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0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Thomas Simmons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Games Designer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 on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Research into Character design and what potential users want to use in the app</a:t>
            </a:r>
          </a:p>
          <a:p>
            <a:r>
              <a:rPr lang="en-GB" sz="2400" dirty="0" smtClean="0"/>
              <a:t>Managing The design aspects and setting weekly tasks on Trello</a:t>
            </a:r>
            <a:endParaRPr lang="en-GB" sz="2400" dirty="0"/>
          </a:p>
          <a:p>
            <a:r>
              <a:rPr lang="en-GB" sz="2400" dirty="0" smtClean="0"/>
              <a:t>3D Modelling the following:</a:t>
            </a:r>
          </a:p>
          <a:p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Our Character Avatar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Assets to be used for Avatars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Visual customisation towards the Avatar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 smtClean="0"/>
          </a:p>
          <a:p>
            <a:r>
              <a:rPr lang="en-GB" sz="2400" dirty="0" smtClean="0"/>
              <a:t>Photo Realistic Textures for the Avatar, Customisations and Assets using methods such as:</a:t>
            </a:r>
          </a:p>
          <a:p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Colour Maps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Bump/Normal Maps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Self Illumination Maps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Specular Maps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use of Adobe Substance Painter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93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Player/ Users Avatar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Playable Living Avocado</a:t>
            </a:r>
          </a:p>
          <a:p>
            <a:r>
              <a:rPr lang="en-GB" sz="2800" dirty="0" smtClean="0"/>
              <a:t>Stalk and Leaves </a:t>
            </a:r>
          </a:p>
          <a:p>
            <a:r>
              <a:rPr lang="en-GB" sz="2800" dirty="0" smtClean="0"/>
              <a:t>Rounded Arms</a:t>
            </a:r>
          </a:p>
          <a:p>
            <a:r>
              <a:rPr lang="en-GB" sz="2800" dirty="0" smtClean="0"/>
              <a:t>Tools used</a:t>
            </a:r>
          </a:p>
          <a:p>
            <a:r>
              <a:rPr lang="en-GB" sz="2800" dirty="0" smtClean="0"/>
              <a:t>Capable of being Animated </a:t>
            </a:r>
          </a:p>
          <a:p>
            <a:r>
              <a:rPr lang="en-GB" sz="2800" dirty="0" smtClean="0"/>
              <a:t>Future development</a:t>
            </a:r>
          </a:p>
          <a:p>
            <a:r>
              <a:rPr lang="en-GB" sz="2800" dirty="0" smtClean="0"/>
              <a:t>Software used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56" y="1268760"/>
            <a:ext cx="1791385" cy="20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56" y="3316876"/>
            <a:ext cx="3848415" cy="156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03" y="5013176"/>
            <a:ext cx="1883087" cy="169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26" y="1268759"/>
            <a:ext cx="1766811" cy="197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5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Assets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Mouth ready to animate</a:t>
            </a:r>
          </a:p>
          <a:p>
            <a:r>
              <a:rPr lang="en-GB" sz="2800" dirty="0" smtClean="0"/>
              <a:t>Beanie Assets</a:t>
            </a:r>
          </a:p>
          <a:p>
            <a:r>
              <a:rPr lang="en-GB" sz="2800" dirty="0" smtClean="0"/>
              <a:t>Sunglasses Assets</a:t>
            </a:r>
          </a:p>
          <a:p>
            <a:r>
              <a:rPr lang="en-GB" sz="2800" dirty="0" smtClean="0"/>
              <a:t>Bedroom Assets</a:t>
            </a:r>
          </a:p>
          <a:p>
            <a:r>
              <a:rPr lang="en-GB" sz="2800" dirty="0" smtClean="0"/>
              <a:t>Tools required</a:t>
            </a:r>
          </a:p>
          <a:p>
            <a:r>
              <a:rPr lang="en-GB" sz="2800" dirty="0" smtClean="0"/>
              <a:t>Software used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83675"/>
            <a:ext cx="2160240" cy="160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2167550" cy="13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35" y="1583675"/>
            <a:ext cx="1711757" cy="160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18" y="3282386"/>
            <a:ext cx="2273754" cy="13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20" y="4725144"/>
            <a:ext cx="2173796" cy="19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1" y="4694712"/>
            <a:ext cx="1880768" cy="20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67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Thomas Simmons</vt:lpstr>
      <vt:lpstr>Role on the project</vt:lpstr>
      <vt:lpstr>Player/ Users Avatar</vt:lpstr>
      <vt:lpstr>Features and Assets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Simmons</dc:title>
  <dc:creator>Tom</dc:creator>
  <cp:lastModifiedBy>Tom</cp:lastModifiedBy>
  <cp:revision>6</cp:revision>
  <dcterms:created xsi:type="dcterms:W3CDTF">2019-12-08T17:20:37Z</dcterms:created>
  <dcterms:modified xsi:type="dcterms:W3CDTF">2019-12-08T18:19:45Z</dcterms:modified>
</cp:coreProperties>
</file>