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6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93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0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0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0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1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2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5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3DA3-0593-4577-A025-993CB75C336C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2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196" y="0"/>
            <a:ext cx="7867489" cy="81784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Character Customisation Mood </a:t>
            </a:r>
            <a:r>
              <a:rPr lang="en-GB" dirty="0"/>
              <a:t>B</a:t>
            </a:r>
            <a:r>
              <a:rPr lang="en-GB" dirty="0" smtClean="0"/>
              <a:t>oard</a:t>
            </a:r>
            <a:endParaRPr lang="en-GB" dirty="0"/>
          </a:p>
        </p:txBody>
      </p:sp>
      <p:pic>
        <p:nvPicPr>
          <p:cNvPr id="1070" name="Picture 46" descr="Image result for division 2 character customisati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0" y="593705"/>
            <a:ext cx="3309735" cy="186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Image result for division 2 character customisation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6" b="10035"/>
          <a:stretch/>
        </p:blipFill>
        <p:spPr bwMode="auto">
          <a:xfrm>
            <a:off x="966049" y="2589854"/>
            <a:ext cx="3309735" cy="19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Image result for division character customisation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" r="8118"/>
          <a:stretch/>
        </p:blipFill>
        <p:spPr bwMode="auto">
          <a:xfrm>
            <a:off x="966050" y="4603550"/>
            <a:ext cx="3348507" cy="21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Image result for gta 5 clothing character customisation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50" y="638409"/>
            <a:ext cx="3296858" cy="185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Image result for gta 5 clothing character customisation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r="7907"/>
          <a:stretch/>
        </p:blipFill>
        <p:spPr bwMode="auto">
          <a:xfrm>
            <a:off x="4314557" y="2566602"/>
            <a:ext cx="3296858" cy="20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haracter customisation screen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00" y="4662070"/>
            <a:ext cx="3668084" cy="20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haracter customisation screen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58" y="638409"/>
            <a:ext cx="3291980" cy="185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haracter customisation screen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671" y="2589855"/>
            <a:ext cx="3299941" cy="207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aracter customisation screen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475" y="4662070"/>
            <a:ext cx="3670209" cy="206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67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Character Customisation Mood Board</vt:lpstr>
    </vt:vector>
  </TitlesOfParts>
  <Company>Kingston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Table Mood board</dc:title>
  <dc:creator>Simmons, Thomas W</dc:creator>
  <cp:lastModifiedBy>Tom</cp:lastModifiedBy>
  <cp:revision>16</cp:revision>
  <dcterms:created xsi:type="dcterms:W3CDTF">2019-12-12T16:46:49Z</dcterms:created>
  <dcterms:modified xsi:type="dcterms:W3CDTF">2019-12-31T15:44:39Z</dcterms:modified>
</cp:coreProperties>
</file>