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3DA3-0593-4577-A025-993CB75C336C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F3154-EC80-4E52-9CB2-68AB3C3DC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933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3DA3-0593-4577-A025-993CB75C336C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F3154-EC80-4E52-9CB2-68AB3C3DC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021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3DA3-0593-4577-A025-993CB75C336C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F3154-EC80-4E52-9CB2-68AB3C3DC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42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3DA3-0593-4577-A025-993CB75C336C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F3154-EC80-4E52-9CB2-68AB3C3DC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033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3DA3-0593-4577-A025-993CB75C336C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F3154-EC80-4E52-9CB2-68AB3C3DC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308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3DA3-0593-4577-A025-993CB75C336C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F3154-EC80-4E52-9CB2-68AB3C3DC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61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3DA3-0593-4577-A025-993CB75C336C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F3154-EC80-4E52-9CB2-68AB3C3DC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70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3DA3-0593-4577-A025-993CB75C336C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F3154-EC80-4E52-9CB2-68AB3C3DC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02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3DA3-0593-4577-A025-993CB75C336C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F3154-EC80-4E52-9CB2-68AB3C3DC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93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3DA3-0593-4577-A025-993CB75C336C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F3154-EC80-4E52-9CB2-68AB3C3DC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536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3DA3-0593-4577-A025-993CB75C336C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F3154-EC80-4E52-9CB2-68AB3C3DC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964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13DA3-0593-4577-A025-993CB75C336C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F3154-EC80-4E52-9CB2-68AB3C3DC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22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image" Target="../media/image17.jp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" Type="http://schemas.openxmlformats.org/officeDocument/2006/relationships/image" Target="../media/image1.jp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jp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1850" y="13426"/>
            <a:ext cx="6488875" cy="817848"/>
          </a:xfrm>
        </p:spPr>
        <p:txBody>
          <a:bodyPr/>
          <a:lstStyle/>
          <a:p>
            <a:r>
              <a:rPr lang="en-GB" dirty="0" smtClean="0"/>
              <a:t>Dressing Table Mood board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5" y="850324"/>
            <a:ext cx="2282825" cy="204978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735" y="850324"/>
            <a:ext cx="2047875" cy="2047875"/>
          </a:xfrm>
          <a:prstGeom prst="rect">
            <a:avLst/>
          </a:prstGeom>
        </p:spPr>
      </p:pic>
      <p:pic>
        <p:nvPicPr>
          <p:cNvPr id="6" name="Picture 5" descr="https://img.alicdn.com/i2/european-solid-wood-dresser-dresser-combination-of-french-luxury-upscale-suite-bedroom-furniture-dressing-table-mirror-makeup-makeup-stool/TB1OjBPLXXXXXbgXVXXXXXXXXXX_!!0-item_pic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495" y="831274"/>
            <a:ext cx="2068830" cy="2068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https://i.pinimg.com/564x/91/f3/aa/91f3aa191d4f7951a9eeb43491fbb806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55" y="859849"/>
            <a:ext cx="1798955" cy="20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https://ae01.alicdn.com/kf/HTB1KCcZdWLN8KJjSZFmq6AQ6XXaE/luxury-European-and-American-style-bedroom-furniture-french-Dressing-table-with-mirror.jpg_640x640q70.jp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140" y="850324"/>
            <a:ext cx="2038350" cy="20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https://www.idfdesign.com/images/luxury-classic-dressing-tables/donatello-dressing-table-hand-decorated-luxury-small-tables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5" y="3001489"/>
            <a:ext cx="1593520" cy="1879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75" y="3009497"/>
            <a:ext cx="1894980" cy="18754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538" y="3009497"/>
            <a:ext cx="1244830" cy="18712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051" y="3001489"/>
            <a:ext cx="1285600" cy="187926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334" y="3009497"/>
            <a:ext cx="1439432" cy="187126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474" y="3009497"/>
            <a:ext cx="1589087" cy="187126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269" y="3001488"/>
            <a:ext cx="1034766" cy="187926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1" y="4990151"/>
            <a:ext cx="2432462" cy="182434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735" y="4968399"/>
            <a:ext cx="1438651" cy="186784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33" r="14330"/>
          <a:stretch/>
        </p:blipFill>
        <p:spPr>
          <a:xfrm>
            <a:off x="4258128" y="4962108"/>
            <a:ext cx="2150257" cy="187414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154" y="4990151"/>
            <a:ext cx="1781578" cy="178157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501" y="5001580"/>
            <a:ext cx="2350343" cy="179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672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Dressing Table Mood board</vt:lpstr>
    </vt:vector>
  </TitlesOfParts>
  <Company>Kingston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Dressing Table Mood board</dc:title>
  <dc:creator>Simmons, Thomas W</dc:creator>
  <cp:lastModifiedBy>Simmons, Thomas W</cp:lastModifiedBy>
  <cp:revision>2</cp:revision>
  <dcterms:created xsi:type="dcterms:W3CDTF">2019-12-12T16:46:49Z</dcterms:created>
  <dcterms:modified xsi:type="dcterms:W3CDTF">2019-12-12T17:00:12Z</dcterms:modified>
</cp:coreProperties>
</file>