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A3-0593-4577-A025-993CB75C336C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035" y="0"/>
            <a:ext cx="6488875" cy="8178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Core game loops </a:t>
            </a:r>
            <a:r>
              <a:rPr lang="en-GB" dirty="0" smtClean="0"/>
              <a:t>Mood </a:t>
            </a:r>
            <a:r>
              <a:rPr lang="en-GB" dirty="0"/>
              <a:t>B</a:t>
            </a:r>
            <a:r>
              <a:rPr lang="en-GB" dirty="0" smtClean="0"/>
              <a:t>oard</a:t>
            </a:r>
            <a:endParaRPr lang="en-GB" dirty="0"/>
          </a:p>
        </p:txBody>
      </p:sp>
      <p:pic>
        <p:nvPicPr>
          <p:cNvPr id="1052" name="Picture 28" descr="Image result for core game loop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07" y="709517"/>
            <a:ext cx="3643694" cy="209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core game loop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01" y="709517"/>
            <a:ext cx="1911466" cy="23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core game loop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07" y="2899969"/>
            <a:ext cx="3643694" cy="20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core game loop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26" y="4949547"/>
            <a:ext cx="2952856" cy="17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ore game loop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40" y="2805697"/>
            <a:ext cx="2261603" cy="20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ore game loop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76" y="4998561"/>
            <a:ext cx="1905000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additional game loops diagram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66" y="1132590"/>
            <a:ext cx="3059203" cy="16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ore game loop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66" y="2805697"/>
            <a:ext cx="3227203" cy="18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core game loop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95" y="4798543"/>
            <a:ext cx="3196778" cy="19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Core game loops Mood Board</vt:lpstr>
    </vt:vector>
  </TitlesOfParts>
  <Company>Kingston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Table Mood board</dc:title>
  <dc:creator>Simmons, Thomas W</dc:creator>
  <cp:lastModifiedBy>Tom</cp:lastModifiedBy>
  <cp:revision>11</cp:revision>
  <dcterms:created xsi:type="dcterms:W3CDTF">2019-12-12T16:46:49Z</dcterms:created>
  <dcterms:modified xsi:type="dcterms:W3CDTF">2019-12-30T18:45:56Z</dcterms:modified>
</cp:coreProperties>
</file>