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3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0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0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0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1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2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2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eg"/><Relationship Id="rId26" Type="http://schemas.openxmlformats.org/officeDocument/2006/relationships/image" Target="../media/image25.jpg"/><Relationship Id="rId3" Type="http://schemas.openxmlformats.org/officeDocument/2006/relationships/image" Target="../media/image2.jpeg"/><Relationship Id="rId21" Type="http://schemas.openxmlformats.org/officeDocument/2006/relationships/image" Target="../media/image20.jp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e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e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4173" y="0"/>
            <a:ext cx="6488875" cy="81784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Bedroom Objects</a:t>
            </a:r>
            <a:r>
              <a:rPr lang="en-GB" dirty="0" smtClean="0"/>
              <a:t> Mood </a:t>
            </a:r>
            <a:r>
              <a:rPr lang="en-GB" dirty="0" smtClean="0"/>
              <a:t>board</a:t>
            </a:r>
            <a:endParaRPr lang="en-GB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1" b="8672"/>
          <a:stretch/>
        </p:blipFill>
        <p:spPr>
          <a:xfrm>
            <a:off x="237282" y="751825"/>
            <a:ext cx="1603996" cy="13692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2" b="6980"/>
          <a:stretch/>
        </p:blipFill>
        <p:spPr>
          <a:xfrm>
            <a:off x="2015020" y="789711"/>
            <a:ext cx="1497482" cy="13313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0" r="16043"/>
          <a:stretch/>
        </p:blipFill>
        <p:spPr>
          <a:xfrm>
            <a:off x="3621775" y="751825"/>
            <a:ext cx="1116160" cy="13313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45" y="751825"/>
            <a:ext cx="1320556" cy="132055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58" y="813590"/>
            <a:ext cx="1254371" cy="131176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52" y="841664"/>
            <a:ext cx="1255611" cy="12556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04" y="850590"/>
            <a:ext cx="1538977" cy="12840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51" y="2271942"/>
            <a:ext cx="1012692" cy="139082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85" y="2211689"/>
            <a:ext cx="1370824" cy="134512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5" b="18464"/>
          <a:stretch/>
        </p:blipFill>
        <p:spPr>
          <a:xfrm>
            <a:off x="4737935" y="2201629"/>
            <a:ext cx="2059225" cy="134984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47" y="2096297"/>
            <a:ext cx="1126900" cy="139770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73" y="2167416"/>
            <a:ext cx="1238002" cy="145647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9" y="3884214"/>
            <a:ext cx="1385197" cy="13332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78" y="4074653"/>
            <a:ext cx="1695161" cy="7310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081" y="3612528"/>
            <a:ext cx="1308806" cy="147992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" y="2211689"/>
            <a:ext cx="1514104" cy="147625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80" y="3505784"/>
            <a:ext cx="1634305" cy="163430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96" y="3687940"/>
            <a:ext cx="1330474" cy="146306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823" y="720938"/>
            <a:ext cx="1051433" cy="154338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488" y="2495760"/>
            <a:ext cx="1825516" cy="123792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2" y="5332019"/>
            <a:ext cx="807853" cy="144420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673" y="3789999"/>
            <a:ext cx="1327339" cy="130245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772" y="3587168"/>
            <a:ext cx="1443945" cy="147153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75" y="5323534"/>
            <a:ext cx="1448152" cy="14526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73" y="5175442"/>
            <a:ext cx="1230603" cy="160078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08" y="5220514"/>
            <a:ext cx="1400141" cy="155571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46" y="5366038"/>
            <a:ext cx="1654201" cy="136471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52" y="5214553"/>
            <a:ext cx="1516201" cy="151620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658" y="5198860"/>
            <a:ext cx="1005087" cy="15151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623" y="5021770"/>
            <a:ext cx="1060094" cy="17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7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Bedroom Objects Mood board</vt:lpstr>
    </vt:vector>
  </TitlesOfParts>
  <Company>Kingston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Table Mood board</dc:title>
  <dc:creator>Simmons, Thomas W</dc:creator>
  <cp:lastModifiedBy>Simmons, Thomas W</cp:lastModifiedBy>
  <cp:revision>10</cp:revision>
  <dcterms:created xsi:type="dcterms:W3CDTF">2019-12-12T16:46:49Z</dcterms:created>
  <dcterms:modified xsi:type="dcterms:W3CDTF">2019-12-12T18:32:41Z</dcterms:modified>
</cp:coreProperties>
</file>