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60" r:id="rId4"/>
    <p:sldId id="258" r:id="rId5"/>
    <p:sldId id="262" r:id="rId6"/>
    <p:sldId id="263" r:id="rId7"/>
    <p:sldId id="264" r:id="rId8"/>
    <p:sldId id="259" r:id="rId9"/>
    <p:sldId id="261" r:id="rId10"/>
    <p:sldId id="26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mons, Thomas W" initials="STW" lastIdx="27" clrIdx="0">
    <p:extLst>
      <p:ext uri="{19B8F6BF-5375-455C-9EA6-DF929625EA0E}">
        <p15:presenceInfo xmlns:p15="http://schemas.microsoft.com/office/powerpoint/2012/main" userId="Simmons, Thomas 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0" d="100"/>
          <a:sy n="50" d="100"/>
        </p:scale>
        <p:origin x="36" y="1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7T15:13:38.633" idx="20">
    <p:pos x="10" y="10"/>
    <p:text>The game is set in in 2021 where the player plays as trump and the end of his term in office. America is in civil war (Trump followers vs rivals vs the people). Players choices effect gameplay (good is bad and bad is good). The players goal is to escape America and get into Mexico.</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07T15:36:28.464" idx="21">
    <p:pos x="10" y="10"/>
    <p:text>The players will encounter different ways to defeat political rivals or if they choose to they can avoid them to progress. The players challeneg increases each time the progress towards the Mexican border. If the players explore more they will have more chance of encountering articals before the war and understand why there character is so bad.</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0-29T16:07:06.528" idx="16">
    <p:pos x="10" y="10"/>
    <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07T15:53:57.365" idx="23">
    <p:pos x="10" y="10"/>
    <p:text>My game is aiming at a third person shooter gameplay &amp; when the game is paused a birds eye view of America and the current players location. Secret serviceman can be the players guide/ give reccomenations where to go next.</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1-07T16:14:38.531" idx="24">
    <p:pos x="10" y="10"/>
    <p:text>All major cities and each state is represented with an 3d iconic building/ landmark in the pause menu map view. Certain audio will be used in situations the players encounter such as enemies, intel locations and allies.</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1-07T16:37:07.952" idx="25">
    <p:pos x="10" y="10"/>
    <p:text>the players when starting the game will at the heart of washington (white house) to witness the scenes of destruction and after discovering theyre playing as trump they want to known what happened and what they did to cause this civil war.</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1-07T16:43:04.763" idx="27">
    <p:pos x="10" y="10"/>
    <p:text>Players will need to interact with different types of doors (open &amp; shut) find different weapons, ammo, armour. Try to avoid traps set by rivals/ enemies or by nature such as pathways falling apart. players can also call in for assistance via a phone which will include the military and secret service squads</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945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9961751-09E4-4FFE-84B7-667AD67FB8C5}" type="datetimeFigureOut">
              <a:rPr lang="en-GB" smtClean="0"/>
              <a:t>07/11/2019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75092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904317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1851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69465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056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618041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963791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68567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5787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92167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961751-09E4-4FFE-84B7-667AD67FB8C5}"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32798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961751-09E4-4FFE-84B7-667AD67FB8C5}" type="datetimeFigureOut">
              <a:rPr lang="en-GB" smtClean="0"/>
              <a:t>07/11/2019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7779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961751-09E4-4FFE-84B7-667AD67FB8C5}" type="datetimeFigureOut">
              <a:rPr lang="en-GB" smtClean="0"/>
              <a:t>07/11/2019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286898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61751-09E4-4FFE-84B7-667AD67FB8C5}" type="datetimeFigureOut">
              <a:rPr lang="en-GB" smtClean="0"/>
              <a:t>07/11/2019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75714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961751-09E4-4FFE-84B7-667AD67FB8C5}"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4298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961751-09E4-4FFE-84B7-667AD67FB8C5}"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91920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9961751-09E4-4FFE-84B7-667AD67FB8C5}" type="datetimeFigureOut">
              <a:rPr lang="en-GB" smtClean="0"/>
              <a:t>07/11/2019</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8A17AE-63BE-482E-8540-EE38754508C6}" type="slidenum">
              <a:rPr lang="en-GB" smtClean="0"/>
              <a:t>‹#›</a:t>
            </a:fld>
            <a:endParaRPr lang="en-GB"/>
          </a:p>
        </p:txBody>
      </p:sp>
    </p:spTree>
    <p:extLst>
      <p:ext uri="{BB962C8B-B14F-4D97-AF65-F5344CB8AC3E}">
        <p14:creationId xmlns:p14="http://schemas.microsoft.com/office/powerpoint/2010/main" val="39607881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8817235" cy="2971801"/>
          </a:xfrm>
        </p:spPr>
        <p:txBody>
          <a:bodyPr>
            <a:normAutofit/>
          </a:bodyPr>
          <a:lstStyle/>
          <a:p>
            <a:r>
              <a:rPr lang="en-GB" dirty="0" smtClean="0">
                <a:latin typeface="Arial" panose="020B0604020202020204" pitchFamily="34" charset="0"/>
                <a:cs typeface="Arial" panose="020B0604020202020204" pitchFamily="34" charset="0"/>
              </a:rPr>
              <a:t>Interim Project Pitch</a:t>
            </a:r>
            <a:br>
              <a:rPr lang="en-GB" dirty="0" smtClean="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84211" y="3835554"/>
            <a:ext cx="6400800" cy="1947333"/>
          </a:xfrm>
        </p:spPr>
        <p:txBody>
          <a:bodyPr/>
          <a:lstStyle/>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By Thomas Simmons</a:t>
            </a:r>
          </a:p>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K1906250</a:t>
            </a:r>
          </a:p>
        </p:txBody>
      </p:sp>
    </p:spTree>
    <p:extLst>
      <p:ext uri="{BB962C8B-B14F-4D97-AF65-F5344CB8AC3E}">
        <p14:creationId xmlns:p14="http://schemas.microsoft.com/office/powerpoint/2010/main" val="3182936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Mechanics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981200"/>
            <a:ext cx="8534400" cy="3641377"/>
          </a:xfrm>
        </p:spPr>
        <p:txBody>
          <a:bodyPr/>
          <a:lstStyle/>
          <a:p>
            <a:r>
              <a:rPr lang="en-GB" dirty="0" smtClean="0">
                <a:latin typeface="Times New Roman" panose="02020603050405020304" pitchFamily="18" charset="0"/>
                <a:cs typeface="Times New Roman" panose="02020603050405020304" pitchFamily="18" charset="0"/>
              </a:rPr>
              <a:t>Players interact with objects</a:t>
            </a:r>
          </a:p>
          <a:p>
            <a:r>
              <a:rPr lang="en-GB" dirty="0" smtClean="0">
                <a:latin typeface="Times New Roman" panose="02020603050405020304" pitchFamily="18" charset="0"/>
                <a:cs typeface="Times New Roman" panose="02020603050405020304" pitchFamily="18" charset="0"/>
              </a:rPr>
              <a:t>Can find and pick up weapons/ armour</a:t>
            </a:r>
          </a:p>
          <a:p>
            <a:r>
              <a:rPr lang="en-GB" dirty="0" smtClean="0">
                <a:latin typeface="Times New Roman" panose="02020603050405020304" pitchFamily="18" charset="0"/>
                <a:cs typeface="Times New Roman" panose="02020603050405020304" pitchFamily="18" charset="0"/>
              </a:rPr>
              <a:t>Encounter traps/ hazards human/ naturally made</a:t>
            </a:r>
          </a:p>
          <a:p>
            <a:r>
              <a:rPr lang="en-GB" dirty="0" smtClean="0">
                <a:latin typeface="Times New Roman" panose="02020603050405020304" pitchFamily="18" charset="0"/>
                <a:cs typeface="Times New Roman" panose="02020603050405020304" pitchFamily="18" charset="0"/>
              </a:rPr>
              <a:t>An assistance menu at a cost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606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In Game Purchases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381603"/>
            <a:ext cx="8534400" cy="3615267"/>
          </a:xfrm>
        </p:spPr>
        <p:txBody>
          <a:bodyPr/>
          <a:lstStyle/>
          <a:p>
            <a:r>
              <a:rPr lang="en-GB" dirty="0" smtClean="0">
                <a:latin typeface="Times New Roman" panose="02020603050405020304" pitchFamily="18" charset="0"/>
                <a:cs typeface="Times New Roman" panose="02020603050405020304" pitchFamily="18" charset="0"/>
              </a:rPr>
              <a:t>Purchases of different armours/ bullet proof vests</a:t>
            </a:r>
          </a:p>
          <a:p>
            <a:r>
              <a:rPr lang="en-GB" dirty="0" smtClean="0">
                <a:latin typeface="Times New Roman" panose="02020603050405020304" pitchFamily="18" charset="0"/>
                <a:cs typeface="Times New Roman" panose="02020603050405020304" pitchFamily="18" charset="0"/>
              </a:rPr>
              <a:t>Outfits for characters </a:t>
            </a:r>
          </a:p>
          <a:p>
            <a:r>
              <a:rPr lang="en-GB" dirty="0" smtClean="0">
                <a:latin typeface="Times New Roman" panose="02020603050405020304" pitchFamily="18" charset="0"/>
                <a:cs typeface="Times New Roman" panose="02020603050405020304" pitchFamily="18" charset="0"/>
              </a:rPr>
              <a:t>Purchased allies such as mercenaries/ secret servicemen</a:t>
            </a:r>
          </a:p>
          <a:p>
            <a:r>
              <a:rPr lang="en-GB" dirty="0" smtClean="0">
                <a:latin typeface="Times New Roman" panose="02020603050405020304" pitchFamily="18" charset="0"/>
                <a:cs typeface="Times New Roman" panose="02020603050405020304" pitchFamily="18" charset="0"/>
              </a:rPr>
              <a:t>Loyalists/ Trump enthusiasts </a:t>
            </a:r>
          </a:p>
          <a:p>
            <a:endParaRPr lang="en-GB" dirty="0"/>
          </a:p>
        </p:txBody>
      </p:sp>
    </p:spTree>
    <p:extLst>
      <p:ext uri="{BB962C8B-B14F-4D97-AF65-F5344CB8AC3E}">
        <p14:creationId xmlns:p14="http://schemas.microsoft.com/office/powerpoint/2010/main" val="1578487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841279"/>
            <a:ext cx="8534400" cy="1507067"/>
          </a:xfrm>
        </p:spPr>
        <p:txBody>
          <a:bodyPr/>
          <a:lstStyle/>
          <a:p>
            <a:r>
              <a:rPr lang="en-GB" dirty="0" smtClean="0">
                <a:latin typeface="Arial" panose="020B0604020202020204" pitchFamily="34" charset="0"/>
                <a:cs typeface="Arial" panose="020B0604020202020204" pitchFamily="34" charset="0"/>
              </a:rPr>
              <a:t>America Down Under</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7216" y="1932709"/>
            <a:ext cx="8534400" cy="3615267"/>
          </a:xfrm>
        </p:spPr>
        <p:txBody>
          <a:bodyPr/>
          <a:lstStyle/>
          <a:p>
            <a:r>
              <a:rPr lang="en-GB" dirty="0">
                <a:latin typeface="Times New Roman" panose="02020603050405020304" pitchFamily="18" charset="0"/>
                <a:cs typeface="Times New Roman" panose="02020603050405020304" pitchFamily="18" charset="0"/>
              </a:rPr>
              <a:t>Intended game systems:</a:t>
            </a:r>
          </a:p>
          <a:p>
            <a:r>
              <a:rPr lang="en-GB" dirty="0">
                <a:latin typeface="Times New Roman" panose="02020603050405020304" pitchFamily="18" charset="0"/>
                <a:cs typeface="Times New Roman" panose="02020603050405020304" pitchFamily="18" charset="0"/>
              </a:rPr>
              <a:t>Target age of players:</a:t>
            </a:r>
          </a:p>
          <a:p>
            <a:r>
              <a:rPr lang="en-GB" dirty="0">
                <a:latin typeface="Times New Roman" panose="02020603050405020304" pitchFamily="18" charset="0"/>
                <a:cs typeface="Times New Roman" panose="02020603050405020304" pitchFamily="18" charset="0"/>
              </a:rPr>
              <a:t>PEGI/ ESRB rating:</a:t>
            </a:r>
          </a:p>
          <a:p>
            <a:r>
              <a:rPr lang="en-GB" dirty="0">
                <a:latin typeface="Times New Roman" panose="02020603050405020304" pitchFamily="18" charset="0"/>
                <a:cs typeface="Times New Roman" panose="02020603050405020304" pitchFamily="18" charset="0"/>
              </a:rPr>
              <a:t>Placeholder LOGO:</a:t>
            </a:r>
          </a:p>
          <a:p>
            <a:endParaRPr lang="en-GB" dirty="0"/>
          </a:p>
        </p:txBody>
      </p:sp>
    </p:spTree>
    <p:extLst>
      <p:ext uri="{BB962C8B-B14F-4D97-AF65-F5344CB8AC3E}">
        <p14:creationId xmlns:p14="http://schemas.microsoft.com/office/powerpoint/2010/main" val="3598406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Outline/Story</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114086"/>
            <a:ext cx="8534400" cy="4105565"/>
          </a:xfrm>
        </p:spPr>
        <p:txBody>
          <a:bodyPr/>
          <a:lstStyle/>
          <a:p>
            <a:r>
              <a:rPr lang="en-GB" dirty="0">
                <a:latin typeface="Times New Roman" panose="02020603050405020304" pitchFamily="18" charset="0"/>
                <a:cs typeface="Times New Roman" panose="02020603050405020304" pitchFamily="18" charset="0"/>
              </a:rPr>
              <a:t>Based in America in </a:t>
            </a:r>
            <a:r>
              <a:rPr lang="en-GB" dirty="0" smtClean="0">
                <a:latin typeface="Times New Roman" panose="02020603050405020304" pitchFamily="18" charset="0"/>
                <a:cs typeface="Times New Roman" panose="02020603050405020304" pitchFamily="18" charset="0"/>
              </a:rPr>
              <a:t>2021</a:t>
            </a:r>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Trump vs rival politicians vs the people</a:t>
            </a:r>
          </a:p>
          <a:p>
            <a:r>
              <a:rPr lang="en-GB" dirty="0">
                <a:latin typeface="Times New Roman" panose="02020603050405020304" pitchFamily="18" charset="0"/>
                <a:cs typeface="Times New Roman" panose="02020603050405020304" pitchFamily="18" charset="0"/>
              </a:rPr>
              <a:t>The player is against the whole of </a:t>
            </a:r>
            <a:r>
              <a:rPr lang="en-GB" dirty="0" smtClean="0">
                <a:latin typeface="Times New Roman" panose="02020603050405020304" pitchFamily="18" charset="0"/>
                <a:cs typeface="Times New Roman" panose="02020603050405020304" pitchFamily="18" charset="0"/>
              </a:rPr>
              <a:t>America</a:t>
            </a:r>
          </a:p>
          <a:p>
            <a:r>
              <a:rPr lang="en-GB" dirty="0" smtClean="0">
                <a:latin typeface="Times New Roman" panose="02020603050405020304" pitchFamily="18" charset="0"/>
                <a:cs typeface="Times New Roman" panose="02020603050405020304" pitchFamily="18" charset="0"/>
              </a:rPr>
              <a:t>The players choices effect their </a:t>
            </a:r>
            <a:r>
              <a:rPr lang="en-GB" dirty="0" smtClean="0">
                <a:latin typeface="Times New Roman" panose="02020603050405020304" pitchFamily="18" charset="0"/>
                <a:cs typeface="Times New Roman" panose="02020603050405020304" pitchFamily="18" charset="0"/>
              </a:rPr>
              <a:t>status</a:t>
            </a:r>
          </a:p>
          <a:p>
            <a:r>
              <a:rPr lang="en-GB" dirty="0">
                <a:latin typeface="Times New Roman" panose="02020603050405020304" pitchFamily="18" charset="0"/>
                <a:cs typeface="Times New Roman" panose="02020603050405020304" pitchFamily="18" charset="0"/>
              </a:rPr>
              <a:t>Secret serviceman guide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Fake Allies (In your character party</a:t>
            </a:r>
            <a:r>
              <a:rPr lang="en-GB" dirty="0" smtClean="0">
                <a:latin typeface="Times New Roman" panose="02020603050405020304" pitchFamily="18" charset="0"/>
                <a:cs typeface="Times New Roman" panose="02020603050405020304" pitchFamily="18" charset="0"/>
              </a:rPr>
              <a:t>)</a:t>
            </a:r>
          </a:p>
          <a:p>
            <a:r>
              <a:rPr lang="en-GB" dirty="0" smtClean="0">
                <a:latin typeface="Times New Roman" panose="02020603050405020304" pitchFamily="18" charset="0"/>
                <a:cs typeface="Times New Roman" panose="02020603050405020304" pitchFamily="18" charset="0"/>
              </a:rPr>
              <a:t>Escape into Mexico</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Look into twitter stories about trump</a:t>
            </a:r>
          </a:p>
          <a:p>
            <a:endParaRPr lang="en-GB" dirty="0" smtClean="0"/>
          </a:p>
          <a:p>
            <a:endParaRPr lang="en-GB" dirty="0"/>
          </a:p>
        </p:txBody>
      </p:sp>
    </p:spTree>
    <p:extLst>
      <p:ext uri="{BB962C8B-B14F-4D97-AF65-F5344CB8AC3E}">
        <p14:creationId xmlns:p14="http://schemas.microsoft.com/office/powerpoint/2010/main" val="4004812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Context/Environment</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772302"/>
            <a:ext cx="8534400" cy="3615267"/>
          </a:xfrm>
        </p:spPr>
        <p:txBody>
          <a:bodyPr/>
          <a:lstStyle/>
          <a:p>
            <a:r>
              <a:rPr lang="en-GB" dirty="0" smtClean="0">
                <a:latin typeface="Times New Roman" panose="02020603050405020304" pitchFamily="18" charset="0"/>
                <a:cs typeface="Times New Roman" panose="02020603050405020304" pitchFamily="18" charset="0"/>
              </a:rPr>
              <a:t>Encounter Political </a:t>
            </a:r>
            <a:r>
              <a:rPr lang="en-GB" dirty="0" smtClean="0">
                <a:latin typeface="Times New Roman" panose="02020603050405020304" pitchFamily="18" charset="0"/>
                <a:cs typeface="Times New Roman" panose="02020603050405020304" pitchFamily="18" charset="0"/>
              </a:rPr>
              <a:t>characters/Rivals</a:t>
            </a:r>
          </a:p>
          <a:p>
            <a:r>
              <a:rPr lang="en-GB" dirty="0" smtClean="0">
                <a:latin typeface="Times New Roman" panose="02020603050405020304" pitchFamily="18" charset="0"/>
                <a:cs typeface="Times New Roman" panose="02020603050405020304" pitchFamily="18" charset="0"/>
              </a:rPr>
              <a:t>Levels in cities have </a:t>
            </a:r>
            <a:r>
              <a:rPr lang="en-GB" dirty="0" smtClean="0">
                <a:latin typeface="Times New Roman" panose="02020603050405020304" pitchFamily="18" charset="0"/>
                <a:cs typeface="Times New Roman" panose="02020603050405020304" pitchFamily="18" charset="0"/>
              </a:rPr>
              <a:t>elements of destruction &amp; </a:t>
            </a:r>
            <a:r>
              <a:rPr lang="en-GB" dirty="0" smtClean="0">
                <a:latin typeface="Times New Roman" panose="02020603050405020304" pitchFamily="18" charset="0"/>
                <a:cs typeface="Times New Roman" panose="02020603050405020304" pitchFamily="18" charset="0"/>
              </a:rPr>
              <a:t>vegetation</a:t>
            </a:r>
          </a:p>
          <a:p>
            <a:r>
              <a:rPr lang="en-GB" dirty="0" smtClean="0">
                <a:latin typeface="Times New Roman" panose="02020603050405020304" pitchFamily="18" charset="0"/>
                <a:cs typeface="Times New Roman" panose="02020603050405020304" pitchFamily="18" charset="0"/>
              </a:rPr>
              <a:t>Challenge increases as player progresses </a:t>
            </a:r>
          </a:p>
          <a:p>
            <a:r>
              <a:rPr lang="en-GB" dirty="0" smtClean="0">
                <a:latin typeface="Times New Roman" panose="02020603050405020304" pitchFamily="18" charset="0"/>
                <a:cs typeface="Times New Roman" panose="02020603050405020304" pitchFamily="18" charset="0"/>
              </a:rPr>
              <a:t>Rivals/ Enemies get stronger</a:t>
            </a:r>
          </a:p>
          <a:p>
            <a:r>
              <a:rPr lang="en-GB" dirty="0" smtClean="0">
                <a:latin typeface="Times New Roman" panose="02020603050405020304" pitchFamily="18" charset="0"/>
                <a:cs typeface="Times New Roman" panose="02020603050405020304" pitchFamily="18" charset="0"/>
              </a:rPr>
              <a:t>Collect articles (Intel) objects in game </a:t>
            </a:r>
          </a:p>
          <a:p>
            <a:r>
              <a:rPr lang="en-GB" dirty="0" smtClean="0">
                <a:latin typeface="Times New Roman" panose="02020603050405020304" pitchFamily="18" charset="0"/>
                <a:cs typeface="Times New Roman" panose="02020603050405020304" pitchFamily="18" charset="0"/>
              </a:rPr>
              <a:t>To progress through certain states/ cities they’ll be main enemies</a:t>
            </a:r>
            <a:endParaRPr lang="en-GB" dirty="0" smtClean="0">
              <a:latin typeface="Times New Roman" panose="02020603050405020304" pitchFamily="18" charset="0"/>
              <a:cs typeface="Times New Roman" panose="02020603050405020304" pitchFamily="18" charset="0"/>
            </a:endParaRPr>
          </a:p>
          <a:p>
            <a:pPr marL="0" indent="0">
              <a:buNone/>
            </a:pPr>
            <a:endParaRPr lang="en-GB" dirty="0" smtClean="0"/>
          </a:p>
        </p:txBody>
      </p:sp>
    </p:spTree>
    <p:extLst>
      <p:ext uri="{BB962C8B-B14F-4D97-AF65-F5344CB8AC3E}">
        <p14:creationId xmlns:p14="http://schemas.microsoft.com/office/powerpoint/2010/main" val="1676115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540518"/>
            <a:ext cx="8534400" cy="1507067"/>
          </a:xfrm>
        </p:spPr>
        <p:txBody>
          <a:bodyPr/>
          <a:lstStyle/>
          <a:p>
            <a:r>
              <a:rPr lang="en-GB" dirty="0" smtClean="0">
                <a:latin typeface="Arial" panose="020B0604020202020204" pitchFamily="34" charset="0"/>
                <a:cs typeface="Arial" panose="020B0604020202020204" pitchFamily="34" charset="0"/>
              </a:rPr>
              <a:t>Characters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763220"/>
            <a:ext cx="8534400" cy="3615267"/>
          </a:xfrm>
        </p:spPr>
        <p:txBody>
          <a:bodyPr/>
          <a:lstStyle/>
          <a:p>
            <a:r>
              <a:rPr lang="en-GB" dirty="0" smtClean="0">
                <a:latin typeface="Times New Roman" panose="02020603050405020304" pitchFamily="18" charset="0"/>
                <a:cs typeface="Times New Roman" panose="02020603050405020304" pitchFamily="18" charset="0"/>
              </a:rPr>
              <a:t>Players Character (Trump)</a:t>
            </a:r>
          </a:p>
          <a:p>
            <a:r>
              <a:rPr lang="en-GB" dirty="0" smtClean="0">
                <a:latin typeface="Times New Roman" panose="02020603050405020304" pitchFamily="18" charset="0"/>
                <a:cs typeface="Times New Roman" panose="02020603050405020304" pitchFamily="18" charset="0"/>
              </a:rPr>
              <a:t>Allies (Trump enthusiasts/voters)</a:t>
            </a:r>
          </a:p>
          <a:p>
            <a:r>
              <a:rPr lang="en-GB" dirty="0" smtClean="0">
                <a:latin typeface="Times New Roman" panose="02020603050405020304" pitchFamily="18" charset="0"/>
                <a:cs typeface="Times New Roman" panose="02020603050405020304" pitchFamily="18" charset="0"/>
              </a:rPr>
              <a:t>Enemies (Rival Politicians, American People)</a:t>
            </a:r>
          </a:p>
          <a:p>
            <a:r>
              <a:rPr lang="en-GB" dirty="0">
                <a:latin typeface="Times New Roman" panose="02020603050405020304" pitchFamily="18" charset="0"/>
                <a:cs typeface="Times New Roman" panose="02020603050405020304" pitchFamily="18" charset="0"/>
              </a:rPr>
              <a:t>Heroes </a:t>
            </a:r>
            <a:r>
              <a:rPr lang="en-GB" dirty="0" smtClean="0">
                <a:latin typeface="Times New Roman" panose="02020603050405020304" pitchFamily="18" charset="0"/>
                <a:cs typeface="Times New Roman" panose="02020603050405020304" pitchFamily="18" charset="0"/>
              </a:rPr>
              <a:t>(Party Members, Secret Service</a:t>
            </a:r>
            <a:r>
              <a:rPr lang="en-GB" dirty="0" smtClean="0">
                <a:latin typeface="Times New Roman" panose="02020603050405020304" pitchFamily="18" charset="0"/>
                <a:cs typeface="Times New Roman" panose="02020603050405020304" pitchFamily="18" charset="0"/>
              </a:rPr>
              <a:t>)</a:t>
            </a:r>
          </a:p>
          <a:p>
            <a:r>
              <a:rPr lang="en-GB" dirty="0" smtClean="0">
                <a:latin typeface="Times New Roman" panose="02020603050405020304" pitchFamily="18" charset="0"/>
                <a:cs typeface="Times New Roman" panose="02020603050405020304" pitchFamily="18" charset="0"/>
              </a:rPr>
              <a:t>National Guard Military</a:t>
            </a:r>
          </a:p>
          <a:p>
            <a:r>
              <a:rPr lang="en-GB" dirty="0" smtClean="0">
                <a:latin typeface="Times New Roman" panose="02020603050405020304" pitchFamily="18" charset="0"/>
                <a:cs typeface="Times New Roman" panose="02020603050405020304" pitchFamily="18" charset="0"/>
              </a:rPr>
              <a:t>Mexicans</a:t>
            </a:r>
            <a:endParaRPr lang="en-GB" dirty="0">
              <a:latin typeface="Times New Roman" panose="02020603050405020304" pitchFamily="18" charset="0"/>
              <a:cs typeface="Times New Roman" panose="02020603050405020304" pitchFamily="18" charset="0"/>
            </a:endParaRPr>
          </a:p>
          <a:p>
            <a:endParaRPr lang="en-GB" dirty="0" smtClean="0"/>
          </a:p>
        </p:txBody>
      </p:sp>
    </p:spTree>
    <p:extLst>
      <p:ext uri="{BB962C8B-B14F-4D97-AF65-F5344CB8AC3E}">
        <p14:creationId xmlns:p14="http://schemas.microsoft.com/office/powerpoint/2010/main" val="2689151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635768"/>
            <a:ext cx="8534400" cy="1507067"/>
          </a:xfrm>
        </p:spPr>
        <p:txBody>
          <a:bodyPr/>
          <a:lstStyle/>
          <a:p>
            <a:r>
              <a:rPr lang="en-GB" dirty="0" smtClean="0">
                <a:latin typeface="Arial" panose="020B0604020202020204" pitchFamily="34" charset="0"/>
                <a:cs typeface="Arial" panose="020B0604020202020204" pitchFamily="34" charset="0"/>
              </a:rPr>
              <a:t>Gameplay</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739053"/>
            <a:ext cx="8534400" cy="3615267"/>
          </a:xfrm>
        </p:spPr>
        <p:txBody>
          <a:bodyPr>
            <a:normAutofit/>
          </a:bodyPr>
          <a:lstStyle/>
          <a:p>
            <a:r>
              <a:rPr lang="en-GB" dirty="0" smtClean="0">
                <a:latin typeface="Times New Roman" panose="02020603050405020304" pitchFamily="18" charset="0"/>
                <a:cs typeface="Times New Roman" panose="02020603050405020304" pitchFamily="18" charset="0"/>
              </a:rPr>
              <a:t>Third Person Shooter Role Playing </a:t>
            </a:r>
            <a:r>
              <a:rPr lang="en-GB" dirty="0">
                <a:latin typeface="Times New Roman" panose="02020603050405020304" pitchFamily="18" charset="0"/>
                <a:cs typeface="Times New Roman" panose="02020603050405020304" pitchFamily="18" charset="0"/>
              </a:rPr>
              <a:t>G</a:t>
            </a:r>
            <a:r>
              <a:rPr lang="en-GB" dirty="0" smtClean="0">
                <a:latin typeface="Times New Roman" panose="02020603050405020304" pitchFamily="18" charset="0"/>
                <a:cs typeface="Times New Roman" panose="02020603050405020304" pitchFamily="18" charset="0"/>
              </a:rPr>
              <a:t>ame</a:t>
            </a:r>
          </a:p>
          <a:p>
            <a:r>
              <a:rPr lang="en-GB" dirty="0" smtClean="0">
                <a:latin typeface="Times New Roman" panose="02020603050405020304" pitchFamily="18" charset="0"/>
                <a:cs typeface="Times New Roman" panose="02020603050405020304" pitchFamily="18" charset="0"/>
              </a:rPr>
              <a:t>Moving across the map to try and escape America </a:t>
            </a:r>
          </a:p>
          <a:p>
            <a:r>
              <a:rPr lang="en-GB" dirty="0" smtClean="0">
                <a:latin typeface="Times New Roman" panose="02020603050405020304" pitchFamily="18" charset="0"/>
                <a:cs typeface="Times New Roman" panose="02020603050405020304" pitchFamily="18" charset="0"/>
              </a:rPr>
              <a:t>Gather </a:t>
            </a:r>
            <a:r>
              <a:rPr lang="en-GB" dirty="0" smtClean="0">
                <a:latin typeface="Times New Roman" panose="02020603050405020304" pitchFamily="18" charset="0"/>
                <a:cs typeface="Times New Roman" panose="02020603050405020304" pitchFamily="18" charset="0"/>
              </a:rPr>
              <a:t>influence/ collectables to earn in game currency</a:t>
            </a:r>
          </a:p>
          <a:p>
            <a:r>
              <a:rPr lang="en-GB" dirty="0" smtClean="0">
                <a:latin typeface="Times New Roman" panose="02020603050405020304" pitchFamily="18" charset="0"/>
                <a:cs typeface="Times New Roman" panose="02020603050405020304" pitchFamily="18" charset="0"/>
              </a:rPr>
              <a:t>Player character dies, respawn at last save</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In the </a:t>
            </a:r>
            <a:r>
              <a:rPr lang="en-GB" dirty="0" smtClean="0">
                <a:latin typeface="Times New Roman" panose="02020603050405020304" pitchFamily="18" charset="0"/>
                <a:cs typeface="Times New Roman" panose="02020603050405020304" pitchFamily="18" charset="0"/>
              </a:rPr>
              <a:t>levels the player is </a:t>
            </a:r>
            <a:r>
              <a:rPr lang="en-GB" dirty="0" smtClean="0">
                <a:latin typeface="Times New Roman" panose="02020603050405020304" pitchFamily="18" charset="0"/>
                <a:cs typeface="Times New Roman" panose="02020603050405020304" pitchFamily="18" charset="0"/>
              </a:rPr>
              <a:t>introduced to new abilities </a:t>
            </a:r>
          </a:p>
          <a:p>
            <a:r>
              <a:rPr lang="en-GB" dirty="0" smtClean="0">
                <a:latin typeface="Times New Roman" panose="02020603050405020304" pitchFamily="18" charset="0"/>
                <a:cs typeface="Times New Roman" panose="02020603050405020304" pitchFamily="18" charset="0"/>
              </a:rPr>
              <a:t>Empathise with rivals/enemies </a:t>
            </a:r>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684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Balancing</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863742"/>
            <a:ext cx="8534400" cy="3615267"/>
          </a:xfrm>
        </p:spPr>
        <p:txBody>
          <a:bodyPr/>
          <a:lstStyle/>
          <a:p>
            <a:r>
              <a:rPr lang="en-GB" dirty="0" smtClean="0">
                <a:latin typeface="Times New Roman" panose="02020603050405020304" pitchFamily="18" charset="0"/>
                <a:cs typeface="Times New Roman" panose="02020603050405020304" pitchFamily="18" charset="0"/>
              </a:rPr>
              <a:t>The easier the level the more common the rewards </a:t>
            </a:r>
            <a:r>
              <a:rPr lang="en-GB" dirty="0" smtClean="0">
                <a:latin typeface="Times New Roman" panose="02020603050405020304" pitchFamily="18" charset="0"/>
                <a:cs typeface="Times New Roman" panose="02020603050405020304" pitchFamily="18" charset="0"/>
              </a:rPr>
              <a:t>are</a:t>
            </a:r>
          </a:p>
          <a:p>
            <a:r>
              <a:rPr lang="en-GB" dirty="0" smtClean="0">
                <a:latin typeface="Times New Roman" panose="02020603050405020304" pitchFamily="18" charset="0"/>
                <a:cs typeface="Times New Roman" panose="02020603050405020304" pitchFamily="18" charset="0"/>
              </a:rPr>
              <a:t>Players can earn bonuses during the level</a:t>
            </a:r>
          </a:p>
          <a:p>
            <a:r>
              <a:rPr lang="en-GB" dirty="0" smtClean="0">
                <a:latin typeface="Times New Roman" panose="02020603050405020304" pitchFamily="18" charset="0"/>
                <a:cs typeface="Times New Roman" panose="02020603050405020304" pitchFamily="18" charset="0"/>
              </a:rPr>
              <a:t>Big risk = big rewards</a:t>
            </a:r>
          </a:p>
          <a:p>
            <a:r>
              <a:rPr lang="en-GB" dirty="0" smtClean="0">
                <a:latin typeface="Times New Roman" panose="02020603050405020304" pitchFamily="18" charset="0"/>
                <a:cs typeface="Times New Roman" panose="02020603050405020304" pitchFamily="18" charset="0"/>
              </a:rPr>
              <a:t>After a number of attempts player is recommended help</a:t>
            </a:r>
          </a:p>
          <a:p>
            <a:r>
              <a:rPr lang="en-GB" dirty="0" smtClean="0">
                <a:latin typeface="Times New Roman" panose="02020603050405020304" pitchFamily="18" charset="0"/>
                <a:cs typeface="Times New Roman" panose="02020603050405020304" pitchFamily="18" charset="0"/>
              </a:rPr>
              <a:t>Both turtling and rushing strategies apply</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648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578618"/>
            <a:ext cx="8534400" cy="1507067"/>
          </a:xfrm>
        </p:spPr>
        <p:txBody>
          <a:bodyPr/>
          <a:lstStyle/>
          <a:p>
            <a:r>
              <a:rPr lang="en-GB" dirty="0" smtClean="0">
                <a:latin typeface="Arial" panose="020B0604020202020204" pitchFamily="34" charset="0"/>
                <a:cs typeface="Arial" panose="020B0604020202020204" pitchFamily="34" charset="0"/>
              </a:rPr>
              <a:t>World/Locations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223268"/>
            <a:ext cx="8534400" cy="3615267"/>
          </a:xfrm>
        </p:spPr>
        <p:txBody>
          <a:bodyPr/>
          <a:lstStyle/>
          <a:p>
            <a:r>
              <a:rPr lang="en-GB" dirty="0" smtClean="0">
                <a:latin typeface="Times New Roman" panose="02020603050405020304" pitchFamily="18" charset="0"/>
                <a:cs typeface="Times New Roman" panose="02020603050405020304" pitchFamily="18" charset="0"/>
              </a:rPr>
              <a:t>Iconic Buildings/ structures (Mexican wall) represented</a:t>
            </a:r>
          </a:p>
          <a:p>
            <a:r>
              <a:rPr lang="en-GB" dirty="0" smtClean="0">
                <a:latin typeface="Times New Roman" panose="02020603050405020304" pitchFamily="18" charset="0"/>
                <a:cs typeface="Times New Roman" panose="02020603050405020304" pitchFamily="18" charset="0"/>
              </a:rPr>
              <a:t>Cities </a:t>
            </a:r>
            <a:r>
              <a:rPr lang="en-GB" dirty="0" smtClean="0">
                <a:latin typeface="Times New Roman" panose="02020603050405020304" pitchFamily="18" charset="0"/>
                <a:cs typeface="Times New Roman" panose="02020603050405020304" pitchFamily="18" charset="0"/>
              </a:rPr>
              <a:t>and states provide difficulty </a:t>
            </a:r>
            <a:r>
              <a:rPr lang="en-GB" dirty="0" smtClean="0">
                <a:latin typeface="Times New Roman" panose="02020603050405020304" pitchFamily="18" charset="0"/>
                <a:cs typeface="Times New Roman" panose="02020603050405020304" pitchFamily="18" charset="0"/>
              </a:rPr>
              <a:t>level and rewards</a:t>
            </a:r>
          </a:p>
          <a:p>
            <a:r>
              <a:rPr lang="en-GB" dirty="0" smtClean="0">
                <a:latin typeface="Times New Roman" panose="02020603050405020304" pitchFamily="18" charset="0"/>
                <a:cs typeface="Times New Roman" panose="02020603050405020304" pitchFamily="18" charset="0"/>
              </a:rPr>
              <a:t>Map of America</a:t>
            </a:r>
          </a:p>
          <a:p>
            <a:r>
              <a:rPr lang="en-GB" dirty="0" smtClean="0">
                <a:latin typeface="Times New Roman" panose="02020603050405020304" pitchFamily="18" charset="0"/>
                <a:cs typeface="Times New Roman" panose="02020603050405020304" pitchFamily="18" charset="0"/>
              </a:rPr>
              <a:t>Audio included in different scenarios </a:t>
            </a:r>
          </a:p>
          <a:p>
            <a:r>
              <a:rPr lang="en-GB" dirty="0" smtClean="0">
                <a:latin typeface="Times New Roman" panose="02020603050405020304" pitchFamily="18" charset="0"/>
                <a:cs typeface="Times New Roman" panose="02020603050405020304" pitchFamily="18" charset="0"/>
              </a:rPr>
              <a:t>Find intel of real world articles/ news stories</a:t>
            </a:r>
            <a:endParaRPr lang="en-GB" dirty="0" smtClean="0">
              <a:latin typeface="Times New Roman" panose="02020603050405020304" pitchFamily="18" charset="0"/>
              <a:cs typeface="Times New Roman" panose="02020603050405020304" pitchFamily="18" charset="0"/>
            </a:endParaRPr>
          </a:p>
          <a:p>
            <a:endParaRPr lang="en-GB" dirty="0" smtClean="0"/>
          </a:p>
          <a:p>
            <a:endParaRPr lang="en-GB" dirty="0" smtClean="0"/>
          </a:p>
          <a:p>
            <a:endParaRPr lang="en-GB" dirty="0"/>
          </a:p>
        </p:txBody>
      </p:sp>
    </p:spTree>
    <p:extLst>
      <p:ext uri="{BB962C8B-B14F-4D97-AF65-F5344CB8AC3E}">
        <p14:creationId xmlns:p14="http://schemas.microsoft.com/office/powerpoint/2010/main" val="456655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Experience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007310"/>
            <a:ext cx="8534400" cy="3615267"/>
          </a:xfrm>
        </p:spPr>
        <p:txBody>
          <a:bodyPr/>
          <a:lstStyle/>
          <a:p>
            <a:r>
              <a:rPr lang="en-GB" dirty="0" smtClean="0">
                <a:latin typeface="Times New Roman" panose="02020603050405020304" pitchFamily="18" charset="0"/>
                <a:cs typeface="Times New Roman" panose="02020603050405020304" pitchFamily="18" charset="0"/>
              </a:rPr>
              <a:t>Players will feel sadness towards America and the state its in</a:t>
            </a:r>
          </a:p>
          <a:p>
            <a:r>
              <a:rPr lang="en-GB" dirty="0" smtClean="0">
                <a:latin typeface="Times New Roman" panose="02020603050405020304" pitchFamily="18" charset="0"/>
                <a:cs typeface="Times New Roman" panose="02020603050405020304" pitchFamily="18" charset="0"/>
              </a:rPr>
              <a:t>Destruction, no hope, frustration</a:t>
            </a:r>
          </a:p>
          <a:p>
            <a:r>
              <a:rPr lang="en-GB" dirty="0" smtClean="0">
                <a:latin typeface="Times New Roman" panose="02020603050405020304" pitchFamily="18" charset="0"/>
                <a:cs typeface="Times New Roman" panose="02020603050405020304" pitchFamily="18" charset="0"/>
              </a:rPr>
              <a:t>Signs of overgrown vegetation </a:t>
            </a:r>
          </a:p>
          <a:p>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707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1051</TotalTime>
  <Words>345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Slice</vt:lpstr>
      <vt:lpstr>Interim Project Pitch </vt:lpstr>
      <vt:lpstr>America Down Under</vt:lpstr>
      <vt:lpstr>Game Outline/Story</vt:lpstr>
      <vt:lpstr>Context/Environment</vt:lpstr>
      <vt:lpstr>Characters</vt:lpstr>
      <vt:lpstr>Gameplay</vt:lpstr>
      <vt:lpstr>Game Balancing</vt:lpstr>
      <vt:lpstr>World/Locations</vt:lpstr>
      <vt:lpstr>Game Experience</vt:lpstr>
      <vt:lpstr>Game Mechanics</vt:lpstr>
      <vt:lpstr>In Game Purchases</vt:lpstr>
    </vt:vector>
  </TitlesOfParts>
  <Company>Kingston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Pitch(Trump Gone Dark)</dc:title>
  <dc:creator>Simmons, Thomas W</dc:creator>
  <cp:lastModifiedBy>Simmons, Thomas W</cp:lastModifiedBy>
  <cp:revision>51</cp:revision>
  <dcterms:created xsi:type="dcterms:W3CDTF">2019-10-23T14:29:06Z</dcterms:created>
  <dcterms:modified xsi:type="dcterms:W3CDTF">2019-11-07T16:59:33Z</dcterms:modified>
</cp:coreProperties>
</file>