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0" r:id="rId4"/>
    <p:sldId id="272" r:id="rId5"/>
    <p:sldId id="271" r:id="rId6"/>
    <p:sldId id="270" r:id="rId7"/>
    <p:sldId id="263" r:id="rId8"/>
    <p:sldId id="261" r:id="rId9"/>
    <p:sldId id="262" r:id="rId10"/>
    <p:sldId id="273" r:id="rId11"/>
    <p:sldId id="259" r:id="rId12"/>
    <p:sldId id="268" r:id="rId13"/>
    <p:sldId id="265" r:id="rId14"/>
    <p:sldId id="274"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mons, Thomas W" initials="STW" lastIdx="3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1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1-11T16:56:11.623" idx="30">
    <p:pos x="10" y="10"/>
    <p:text>Players have the option to buy weapons/ armour to help them complete the game as well as outfits fr there character which may not give them any benifits but personalises trump to there liking</p:text>
    <p:extLst>
      <p:ext uri="{C676402C-5697-4E1C-873F-D02D1690AC5C}">
        <p15:threadingInfo xmlns:p15="http://schemas.microsoft.com/office/powerpoint/2012/main" timeZoneBias="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11-11T16:56:11.623" idx="31">
    <p:pos x="10" y="10"/>
    <p:text>Players have the option to buy weapons/ armour to help them complete the game as well as outfits fr there character which may not give them any benifits but personalises trump to there liking</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07T15:13:38.633" idx="20">
    <p:pos x="10" y="10"/>
    <p:text>The game is set in in 2021 where the player plays as trump and the end of his term in office. America is in civil war (Trump followers vs rivals vs the people). Players choices effect gameplay (good is bad and bad is good). The players goal is to escape America and get into Mexico.</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07T15:53:57.365" idx="23">
    <p:pos x="10" y="10"/>
    <p:text>My game is aiming at a third person shooter gameplay &amp; when the game is paused a birds eye view of America and the current players location. Secret serviceman can be the players guide/ give reccomenations where to go next.</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07T16:37:07.952" idx="25">
    <p:pos x="10" y="10"/>
    <p:text>the players when starting the game will at the heart of washington (white house) to witness the scenes of destruction and after discovering theyre playing as trump they want to known what happened and what they did to cause this civil war.</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0-29T16:07:06.528" idx="16">
    <p:pos x="10" y="10"/>
    <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1-07T16:14:38.531" idx="24">
    <p:pos x="10" y="10"/>
    <p:text>All major cities and each state is represented with an 3d iconic building/ landmark in the pause menu map view. Certain audio will be used in situations the players encounter such as enemies, intel locations and allies.</p:text>
    <p:extLst>
      <p:ext uri="{C676402C-5697-4E1C-873F-D02D1690AC5C}">
        <p15:threadingInfo xmlns:p15="http://schemas.microsoft.com/office/powerpoint/2012/main" timeZoneBias="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1-07T16:43:04.763" idx="27">
    <p:pos x="10" y="10"/>
    <p:text>Players will need to interact with different types of doors (open &amp; shut) find different weapons, ammo, armour. Try to avoid traps set by rivals/ enemies or by nature such as pathways falling apart. players can also call in for assistance via a phone which will include the military and secret service squads</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4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9961751-09E4-4FFE-84B7-667AD67FB8C5}" type="datetimeFigureOut">
              <a:rPr lang="en-GB" smtClean="0"/>
              <a:t>30/12/2019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7509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0431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1851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9465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056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61804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963791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8567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5787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30/12/2019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2167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961751-09E4-4FFE-84B7-667AD67FB8C5}" type="datetimeFigureOut">
              <a:rPr lang="en-GB" smtClean="0"/>
              <a:t>30/12/2019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32798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61751-09E4-4FFE-84B7-667AD67FB8C5}" type="datetimeFigureOut">
              <a:rPr lang="en-GB" smtClean="0"/>
              <a:t>30/12/2019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777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961751-09E4-4FFE-84B7-667AD67FB8C5}" type="datetimeFigureOut">
              <a:rPr lang="en-GB" smtClean="0"/>
              <a:t>30/12/2019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286898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61751-09E4-4FFE-84B7-667AD67FB8C5}" type="datetimeFigureOut">
              <a:rPr lang="en-GB" smtClean="0"/>
              <a:t>30/12/2019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75714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30/12/2019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429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30/12/2019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91920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961751-09E4-4FFE-84B7-667AD67FB8C5}" type="datetimeFigureOut">
              <a:rPr lang="en-GB" smtClean="0"/>
              <a:t>30/12/2019</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8A17AE-63BE-482E-8540-EE38754508C6}" type="slidenum">
              <a:rPr lang="en-GB" smtClean="0"/>
              <a:t>‹#›</a:t>
            </a:fld>
            <a:endParaRPr lang="en-GB"/>
          </a:p>
        </p:txBody>
      </p:sp>
    </p:spTree>
    <p:extLst>
      <p:ext uri="{BB962C8B-B14F-4D97-AF65-F5344CB8AC3E}">
        <p14:creationId xmlns:p14="http://schemas.microsoft.com/office/powerpoint/2010/main" val="39607881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comments" Target="../comments/comment8.xml"/><Relationship Id="rId5" Type="http://schemas.openxmlformats.org/officeDocument/2006/relationships/image" Target="../media/image20.jpe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comments" Target="../comments/comment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hyperlink" Target="https://www.google.co.uk/url?sa=i&amp;url=https://www.telegraph.co.uk/news/2016/11/02/us-election-more-donald-trump-voters-say-they-are-anti-clinton-t/&amp;psig=AOvVaw2aYhNoXBs7R64oF6eRPv_Q&amp;ust=1573573550814000&amp;source=images&amp;cd=vfe&amp;ved=0CAIQjRxqFwoTCIig-bXA4uUCFQAAAAAdAAAAABA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8817235" cy="2971801"/>
          </a:xfrm>
        </p:spPr>
        <p:txBody>
          <a:bodyPr>
            <a:normAutofit/>
          </a:bodyPr>
          <a:lstStyle/>
          <a:p>
            <a:r>
              <a:rPr lang="en-GB" dirty="0" smtClean="0">
                <a:latin typeface="Arial" panose="020B0604020202020204" pitchFamily="34" charset="0"/>
                <a:cs typeface="Arial" panose="020B0604020202020204" pitchFamily="34" charset="0"/>
              </a:rPr>
              <a:t>Interim Project Pitch</a:t>
            </a:r>
            <a:br>
              <a:rPr lang="en-GB" dirty="0" smtClean="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4211" y="3835554"/>
            <a:ext cx="6400800" cy="1947333"/>
          </a:xfrm>
        </p:spPr>
        <p:txBody>
          <a:bodyPr/>
          <a:lstStyle/>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By Thomas Simmons</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K1906250</a:t>
            </a:r>
          </a:p>
        </p:txBody>
      </p:sp>
    </p:spTree>
    <p:extLst>
      <p:ext uri="{BB962C8B-B14F-4D97-AF65-F5344CB8AC3E}">
        <p14:creationId xmlns:p14="http://schemas.microsoft.com/office/powerpoint/2010/main" val="3182936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Characters Story Arks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5719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78618"/>
            <a:ext cx="8534400" cy="1507067"/>
          </a:xfrm>
        </p:spPr>
        <p:txBody>
          <a:bodyPr/>
          <a:lstStyle/>
          <a:p>
            <a:r>
              <a:rPr lang="en-GB" dirty="0" smtClean="0">
                <a:latin typeface="Arial" panose="020B0604020202020204" pitchFamily="34" charset="0"/>
                <a:cs typeface="Arial" panose="020B0604020202020204" pitchFamily="34" charset="0"/>
              </a:rPr>
              <a:t>World/Locations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223268"/>
            <a:ext cx="8534400" cy="3615267"/>
          </a:xfrm>
        </p:spPr>
        <p:txBody>
          <a:bodyPr/>
          <a:lstStyle/>
          <a:p>
            <a:r>
              <a:rPr lang="en-GB" dirty="0" smtClean="0">
                <a:latin typeface="Times New Roman" panose="02020603050405020304" pitchFamily="18" charset="0"/>
                <a:cs typeface="Times New Roman" panose="02020603050405020304" pitchFamily="18" charset="0"/>
              </a:rPr>
              <a:t>Iconic Buildings/ structures (Mexican wall) represented</a:t>
            </a:r>
          </a:p>
          <a:p>
            <a:r>
              <a:rPr lang="en-GB" dirty="0" smtClean="0">
                <a:latin typeface="Times New Roman" panose="02020603050405020304" pitchFamily="18" charset="0"/>
                <a:cs typeface="Times New Roman" panose="02020603050405020304" pitchFamily="18" charset="0"/>
              </a:rPr>
              <a:t>Cities and states provide difficulty level and rewards</a:t>
            </a:r>
          </a:p>
          <a:p>
            <a:r>
              <a:rPr lang="en-GB" dirty="0" smtClean="0">
                <a:latin typeface="Times New Roman" panose="02020603050405020304" pitchFamily="18" charset="0"/>
                <a:cs typeface="Times New Roman" panose="02020603050405020304" pitchFamily="18" charset="0"/>
              </a:rPr>
              <a:t>Map of America</a:t>
            </a:r>
          </a:p>
          <a:p>
            <a:r>
              <a:rPr lang="en-GB" dirty="0" smtClean="0">
                <a:latin typeface="Times New Roman" panose="02020603050405020304" pitchFamily="18" charset="0"/>
                <a:cs typeface="Times New Roman" panose="02020603050405020304" pitchFamily="18" charset="0"/>
              </a:rPr>
              <a:t>Audio included in different scenarios </a:t>
            </a:r>
          </a:p>
          <a:p>
            <a:r>
              <a:rPr lang="en-GB" dirty="0" smtClean="0">
                <a:latin typeface="Times New Roman" panose="02020603050405020304" pitchFamily="18" charset="0"/>
                <a:cs typeface="Times New Roman" panose="02020603050405020304" pitchFamily="18" charset="0"/>
              </a:rPr>
              <a:t>Find intel of real world articles/ news stories</a:t>
            </a:r>
          </a:p>
          <a:p>
            <a:endParaRPr lang="en-GB" dirty="0" smtClean="0"/>
          </a:p>
          <a:p>
            <a:endParaRPr lang="en-GB" dirty="0" smtClean="0"/>
          </a:p>
          <a:p>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314" r="11070"/>
          <a:stretch/>
        </p:blipFill>
        <p:spPr>
          <a:xfrm>
            <a:off x="6934200" y="1079942"/>
            <a:ext cx="2849880" cy="20114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1240" y="485485"/>
            <a:ext cx="2133600" cy="3200400"/>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073" t="6299" r="22067"/>
          <a:stretch/>
        </p:blipFill>
        <p:spPr>
          <a:xfrm>
            <a:off x="9898380" y="3840479"/>
            <a:ext cx="2179320" cy="2394295"/>
          </a:xfrm>
          <a:prstGeom prst="rect">
            <a:avLst/>
          </a:prstGeom>
        </p:spPr>
      </p:pic>
      <p:sp>
        <p:nvSpPr>
          <p:cNvPr id="8" name="AutoShape 4" descr="https://cdn.vox-cdn.com/thumbor/EZyqrlK4dODpKU_n-WbRlKyYEyo=/0x0:5211x3603/920x0/filters:focal(0x0:5211x3603):format(webp):no_upscale()/cdn.vox-cdn.com/uploads/chorus_asset/file/9686667/shutterstock_344648759.jpg"/>
          <p:cNvSpPr>
            <a:spLocks noChangeAspect="1" noChangeArrowheads="1"/>
          </p:cNvSpPr>
          <p:nvPr/>
        </p:nvSpPr>
        <p:spPr bwMode="auto">
          <a:xfrm>
            <a:off x="1922780" y="2085685"/>
            <a:ext cx="70485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5241" y="3229011"/>
            <a:ext cx="3178839" cy="2197919"/>
          </a:xfrm>
          <a:prstGeom prst="rect">
            <a:avLst/>
          </a:prstGeom>
        </p:spPr>
      </p:pic>
    </p:spTree>
    <p:extLst>
      <p:ext uri="{BB962C8B-B14F-4D97-AF65-F5344CB8AC3E}">
        <p14:creationId xmlns:p14="http://schemas.microsoft.com/office/powerpoint/2010/main" val="45665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Mechanics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81200"/>
            <a:ext cx="8534400" cy="3641377"/>
          </a:xfrm>
        </p:spPr>
        <p:txBody>
          <a:bodyPr/>
          <a:lstStyle/>
          <a:p>
            <a:r>
              <a:rPr lang="en-GB" dirty="0" smtClean="0">
                <a:latin typeface="Times New Roman" panose="02020603050405020304" pitchFamily="18" charset="0"/>
                <a:cs typeface="Times New Roman" panose="02020603050405020304" pitchFamily="18" charset="0"/>
              </a:rPr>
              <a:t>Players interact with objects</a:t>
            </a:r>
          </a:p>
          <a:p>
            <a:r>
              <a:rPr lang="en-GB" dirty="0" smtClean="0">
                <a:latin typeface="Times New Roman" panose="02020603050405020304" pitchFamily="18" charset="0"/>
                <a:cs typeface="Times New Roman" panose="02020603050405020304" pitchFamily="18" charset="0"/>
              </a:rPr>
              <a:t>Can find and pick up weapons/ armour</a:t>
            </a:r>
          </a:p>
          <a:p>
            <a:r>
              <a:rPr lang="en-GB" dirty="0" smtClean="0">
                <a:latin typeface="Times New Roman" panose="02020603050405020304" pitchFamily="18" charset="0"/>
                <a:cs typeface="Times New Roman" panose="02020603050405020304" pitchFamily="18" charset="0"/>
              </a:rPr>
              <a:t>Encounter traps/ hazards human/ naturally made</a:t>
            </a:r>
          </a:p>
          <a:p>
            <a:r>
              <a:rPr lang="en-GB" dirty="0" smtClean="0">
                <a:latin typeface="Times New Roman" panose="02020603050405020304" pitchFamily="18" charset="0"/>
                <a:cs typeface="Times New Roman" panose="02020603050405020304" pitchFamily="18" charset="0"/>
              </a:rPr>
              <a:t>An assistance menu/ menu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60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In Game Purchases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12944"/>
            <a:ext cx="8534400" cy="3615267"/>
          </a:xfrm>
        </p:spPr>
        <p:txBody>
          <a:bodyPr/>
          <a:lstStyle/>
          <a:p>
            <a:r>
              <a:rPr lang="en-GB" dirty="0" smtClean="0">
                <a:latin typeface="Times New Roman" panose="02020603050405020304" pitchFamily="18" charset="0"/>
                <a:cs typeface="Times New Roman" panose="02020603050405020304" pitchFamily="18" charset="0"/>
              </a:rPr>
              <a:t>Purchases of different armours/ bullet proof vests</a:t>
            </a:r>
          </a:p>
          <a:p>
            <a:r>
              <a:rPr lang="en-GB" dirty="0" smtClean="0">
                <a:latin typeface="Times New Roman" panose="02020603050405020304" pitchFamily="18" charset="0"/>
                <a:cs typeface="Times New Roman" panose="02020603050405020304" pitchFamily="18" charset="0"/>
              </a:rPr>
              <a:t>Outfits for characters </a:t>
            </a:r>
          </a:p>
          <a:p>
            <a:r>
              <a:rPr lang="en-GB" dirty="0" smtClean="0">
                <a:latin typeface="Times New Roman" panose="02020603050405020304" pitchFamily="18" charset="0"/>
                <a:cs typeface="Times New Roman" panose="02020603050405020304" pitchFamily="18" charset="0"/>
              </a:rPr>
              <a:t>Purchased allies such as mercenaries/ secret servicemen</a:t>
            </a:r>
          </a:p>
          <a:p>
            <a:r>
              <a:rPr lang="en-GB" dirty="0" smtClean="0">
                <a:latin typeface="Times New Roman" panose="02020603050405020304" pitchFamily="18" charset="0"/>
                <a:cs typeface="Times New Roman" panose="02020603050405020304" pitchFamily="18" charset="0"/>
              </a:rPr>
              <a:t>Loyalists/ Trump enthusiasts </a:t>
            </a:r>
          </a:p>
          <a:p>
            <a:r>
              <a:rPr lang="en-GB" dirty="0" smtClean="0">
                <a:latin typeface="Times New Roman" panose="02020603050405020304" pitchFamily="18" charset="0"/>
                <a:cs typeface="Times New Roman" panose="02020603050405020304" pitchFamily="18" charset="0"/>
              </a:rPr>
              <a:t>Seasonal Customisations</a:t>
            </a:r>
          </a:p>
          <a:p>
            <a:endParaRPr lang="en-GB" dirty="0"/>
          </a:p>
        </p:txBody>
      </p:sp>
    </p:spTree>
    <p:extLst>
      <p:ext uri="{BB962C8B-B14F-4D97-AF65-F5344CB8AC3E}">
        <p14:creationId xmlns:p14="http://schemas.microsoft.com/office/powerpoint/2010/main" val="1578487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What else to Include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12944"/>
            <a:ext cx="8534400" cy="3615267"/>
          </a:xfrm>
        </p:spPr>
        <p:txBody>
          <a:bodyPr/>
          <a:lstStyle/>
          <a:p>
            <a:r>
              <a:rPr lang="en-GB" dirty="0" smtClean="0"/>
              <a:t>Cor</a:t>
            </a:r>
            <a:r>
              <a:rPr lang="en-GB" dirty="0" smtClean="0"/>
              <a:t>e and Additional game loops</a:t>
            </a:r>
          </a:p>
          <a:p>
            <a:r>
              <a:rPr lang="en-GB" dirty="0" smtClean="0"/>
              <a:t>Progression chart (with and without DLC’s</a:t>
            </a:r>
          </a:p>
          <a:p>
            <a:r>
              <a:rPr lang="en-GB" dirty="0" smtClean="0"/>
              <a:t>Game world view (include political status bars</a:t>
            </a:r>
          </a:p>
          <a:p>
            <a:r>
              <a:rPr lang="en-GB" dirty="0" smtClean="0"/>
              <a:t>Designs of main, side and activity mission icons</a:t>
            </a:r>
          </a:p>
          <a:p>
            <a:r>
              <a:rPr lang="en-GB" dirty="0" smtClean="0"/>
              <a:t>Representation of cities in states</a:t>
            </a:r>
          </a:p>
          <a:p>
            <a:endParaRPr lang="en-GB" dirty="0" smtClean="0"/>
          </a:p>
          <a:p>
            <a:endParaRPr lang="en-GB" dirty="0" smtClean="0"/>
          </a:p>
          <a:p>
            <a:endParaRPr lang="en-GB" dirty="0"/>
          </a:p>
        </p:txBody>
      </p:sp>
    </p:spTree>
    <p:extLst>
      <p:ext uri="{BB962C8B-B14F-4D97-AF65-F5344CB8AC3E}">
        <p14:creationId xmlns:p14="http://schemas.microsoft.com/office/powerpoint/2010/main" val="484283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72" y="768772"/>
            <a:ext cx="8534400" cy="1507067"/>
          </a:xfrm>
        </p:spPr>
        <p:txBody>
          <a:bodyPr/>
          <a:lstStyle/>
          <a:p>
            <a:r>
              <a:rPr lang="en-GB" dirty="0" smtClean="0"/>
              <a:t>Questions?</a:t>
            </a:r>
            <a:endParaRPr lang="en-GB" dirty="0"/>
          </a:p>
        </p:txBody>
      </p:sp>
    </p:spTree>
    <p:extLst>
      <p:ext uri="{BB962C8B-B14F-4D97-AF65-F5344CB8AC3E}">
        <p14:creationId xmlns:p14="http://schemas.microsoft.com/office/powerpoint/2010/main" val="371145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534400" cy="1507067"/>
          </a:xfrm>
        </p:spPr>
        <p:txBody>
          <a:bodyPr/>
          <a:lstStyle/>
          <a:p>
            <a:r>
              <a:rPr lang="en-GB" dirty="0" smtClean="0">
                <a:latin typeface="Arial" panose="020B0604020202020204" pitchFamily="34" charset="0"/>
                <a:cs typeface="Arial" panose="020B0604020202020204" pitchFamily="34" charset="0"/>
              </a:rPr>
              <a:t>America Down Under</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7216" y="1932709"/>
            <a:ext cx="8534400" cy="3615267"/>
          </a:xfrm>
        </p:spPr>
        <p:txBody>
          <a:bodyPr/>
          <a:lstStyle/>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Very recognisable characters</a:t>
            </a:r>
          </a:p>
          <a:p>
            <a:r>
              <a:rPr lang="en-GB" dirty="0">
                <a:latin typeface="Times New Roman" panose="02020603050405020304" pitchFamily="18" charset="0"/>
                <a:cs typeface="Times New Roman" panose="02020603050405020304" pitchFamily="18" charset="0"/>
              </a:rPr>
              <a:t>A</a:t>
            </a:r>
            <a:r>
              <a:rPr lang="en-GB" dirty="0" smtClean="0">
                <a:latin typeface="Times New Roman" panose="02020603050405020304" pitchFamily="18" charset="0"/>
                <a:cs typeface="Times New Roman" panose="02020603050405020304" pitchFamily="18" charset="0"/>
              </a:rPr>
              <a:t>ll the Playable characters in Logo</a:t>
            </a:r>
          </a:p>
          <a:p>
            <a:r>
              <a:rPr lang="en-GB" dirty="0" smtClean="0">
                <a:latin typeface="Times New Roman" panose="02020603050405020304" pitchFamily="18" charset="0"/>
                <a:cs typeface="Times New Roman" panose="02020603050405020304" pitchFamily="18" charset="0"/>
              </a:rPr>
              <a:t>Not been a Trump game of this genre </a:t>
            </a:r>
          </a:p>
          <a:p>
            <a:r>
              <a:rPr lang="en-GB" dirty="0" smtClean="0">
                <a:latin typeface="Times New Roman" panose="02020603050405020304" pitchFamily="18" charset="0"/>
                <a:cs typeface="Times New Roman" panose="02020603050405020304" pitchFamily="18" charset="0"/>
              </a:rPr>
              <a:t>Development of the Logo</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0" indent="0">
              <a:buNone/>
            </a:pP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993" y="1660855"/>
            <a:ext cx="5686095" cy="4158973"/>
          </a:xfrm>
          <a:prstGeom prst="rect">
            <a:avLst/>
          </a:prstGeom>
        </p:spPr>
      </p:pic>
    </p:spTree>
    <p:extLst>
      <p:ext uri="{BB962C8B-B14F-4D97-AF65-F5344CB8AC3E}">
        <p14:creationId xmlns:p14="http://schemas.microsoft.com/office/powerpoint/2010/main" val="359840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Outline/Story</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114086"/>
            <a:ext cx="8534400" cy="4105565"/>
          </a:xfrm>
        </p:spPr>
        <p:txBody>
          <a:bodyPr/>
          <a:lstStyle/>
          <a:p>
            <a:r>
              <a:rPr lang="en-GB" dirty="0">
                <a:latin typeface="Times New Roman" panose="02020603050405020304" pitchFamily="18" charset="0"/>
                <a:cs typeface="Times New Roman" panose="02020603050405020304" pitchFamily="18" charset="0"/>
              </a:rPr>
              <a:t>Based in America in </a:t>
            </a:r>
            <a:r>
              <a:rPr lang="en-GB" dirty="0" smtClean="0">
                <a:latin typeface="Times New Roman" panose="02020603050405020304" pitchFamily="18" charset="0"/>
                <a:cs typeface="Times New Roman" panose="02020603050405020304" pitchFamily="18" charset="0"/>
              </a:rPr>
              <a:t>2021</a:t>
            </a:r>
          </a:p>
          <a:p>
            <a:r>
              <a:rPr lang="en-GB" dirty="0" smtClean="0">
                <a:latin typeface="Times New Roman" panose="02020603050405020304" pitchFamily="18" charset="0"/>
                <a:cs typeface="Times New Roman" panose="02020603050405020304" pitchFamily="18" charset="0"/>
              </a:rPr>
              <a:t>Political Civil War</a:t>
            </a:r>
          </a:p>
          <a:p>
            <a:r>
              <a:rPr lang="en-GB" dirty="0">
                <a:latin typeface="Times New Roman" panose="02020603050405020304" pitchFamily="18" charset="0"/>
                <a:cs typeface="Times New Roman" panose="02020603050405020304" pitchFamily="18" charset="0"/>
              </a:rPr>
              <a:t>Third Person Shooter Role Playing </a:t>
            </a:r>
            <a:r>
              <a:rPr lang="en-GB" dirty="0" smtClean="0">
                <a:latin typeface="Times New Roman" panose="02020603050405020304" pitchFamily="18" charset="0"/>
                <a:cs typeface="Times New Roman" panose="02020603050405020304" pitchFamily="18" charset="0"/>
              </a:rPr>
              <a:t>Game</a:t>
            </a: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Secret </a:t>
            </a:r>
            <a:r>
              <a:rPr lang="en-GB" dirty="0">
                <a:latin typeface="Times New Roman" panose="02020603050405020304" pitchFamily="18" charset="0"/>
                <a:cs typeface="Times New Roman" panose="02020603050405020304" pitchFamily="18" charset="0"/>
              </a:rPr>
              <a:t>serviceman guide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Fake Allies </a:t>
            </a: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Corruption</a:t>
            </a:r>
            <a:endParaRPr lang="en-GB" dirty="0" smtClean="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6793" y="1402080"/>
            <a:ext cx="3218410" cy="205685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35455"/>
          <a:stretch/>
        </p:blipFill>
        <p:spPr>
          <a:xfrm>
            <a:off x="8274611" y="3562538"/>
            <a:ext cx="1942774" cy="2002972"/>
          </a:xfrm>
          <a:prstGeom prst="rect">
            <a:avLst/>
          </a:prstGeom>
        </p:spPr>
      </p:pic>
    </p:spTree>
    <p:extLst>
      <p:ext uri="{BB962C8B-B14F-4D97-AF65-F5344CB8AC3E}">
        <p14:creationId xmlns:p14="http://schemas.microsoft.com/office/powerpoint/2010/main" val="400481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Games Similar to mine</a:t>
            </a:r>
            <a:br>
              <a:rPr lang="en-GB" dirty="0" smtClean="0"/>
            </a:br>
            <a:r>
              <a:rPr lang="en-GB" dirty="0" smtClean="0"/>
              <a:t>What I got Inspiration from</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9870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759270" cy="1507067"/>
          </a:xfrm>
        </p:spPr>
        <p:txBody>
          <a:bodyPr/>
          <a:lstStyle/>
          <a:p>
            <a:r>
              <a:rPr lang="en-GB" dirty="0" smtClean="0">
                <a:latin typeface="Arial" panose="020B0604020202020204" pitchFamily="34" charset="0"/>
                <a:cs typeface="Arial" panose="020B0604020202020204" pitchFamily="34" charset="0"/>
              </a:rPr>
              <a:t>Target Audience Survey Results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7216" y="1932709"/>
            <a:ext cx="8534400" cy="3615267"/>
          </a:xfrm>
        </p:spPr>
        <p:txBody>
          <a:bodyPr/>
          <a:lstStyle/>
          <a:p>
            <a:r>
              <a:rPr lang="en-GB" dirty="0" smtClean="0">
                <a:latin typeface="Times New Roman" panose="02020603050405020304" pitchFamily="18" charset="0"/>
                <a:cs typeface="Times New Roman" panose="02020603050405020304" pitchFamily="18" charset="0"/>
              </a:rPr>
              <a:t>Used Survey Monkey and posted over social media</a:t>
            </a:r>
          </a:p>
          <a:p>
            <a:r>
              <a:rPr lang="en-GB" dirty="0" smtClean="0">
                <a:latin typeface="Times New Roman" panose="02020603050405020304" pitchFamily="18" charset="0"/>
                <a:cs typeface="Times New Roman" panose="02020603050405020304" pitchFamily="18" charset="0"/>
              </a:rPr>
              <a:t>(Results)</a:t>
            </a:r>
          </a:p>
          <a:p>
            <a:r>
              <a:rPr lang="en-GB" dirty="0" smtClean="0">
                <a:latin typeface="Times New Roman" panose="02020603050405020304" pitchFamily="18" charset="0"/>
                <a:cs typeface="Times New Roman" panose="02020603050405020304" pitchFamily="18" charset="0"/>
              </a:rPr>
              <a:t>(Questions Asked)</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02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534400" cy="1507067"/>
          </a:xfrm>
        </p:spPr>
        <p:txBody>
          <a:bodyPr/>
          <a:lstStyle/>
          <a:p>
            <a:r>
              <a:rPr lang="en-GB" dirty="0" smtClean="0">
                <a:latin typeface="Arial" panose="020B0604020202020204" pitchFamily="34" charset="0"/>
                <a:cs typeface="Arial" panose="020B0604020202020204" pitchFamily="34" charset="0"/>
              </a:rPr>
              <a:t>Target Audience/Profile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64462" y="2096832"/>
            <a:ext cx="8534400" cy="3615267"/>
          </a:xfrm>
        </p:spPr>
        <p:txBody>
          <a:bodyPr/>
          <a:lstStyle/>
          <a:p>
            <a:r>
              <a:rPr lang="en-GB" dirty="0">
                <a:latin typeface="Times New Roman" panose="02020603050405020304" pitchFamily="18" charset="0"/>
                <a:cs typeface="Times New Roman" panose="02020603050405020304" pitchFamily="18" charset="0"/>
              </a:rPr>
              <a:t>Target age of players: 16</a:t>
            </a:r>
            <a:r>
              <a:rPr lang="en-GB" dirty="0" smtClean="0">
                <a:latin typeface="Times New Roman" panose="02020603050405020304" pitchFamily="18" charset="0"/>
                <a:cs typeface="Times New Roman" panose="02020603050405020304" pitchFamily="18" charset="0"/>
              </a:rPr>
              <a:t>+ </a:t>
            </a:r>
          </a:p>
          <a:p>
            <a:r>
              <a:rPr lang="en-GB" dirty="0" smtClean="0">
                <a:latin typeface="Times New Roman" panose="02020603050405020304" pitchFamily="18" charset="0"/>
                <a:cs typeface="Times New Roman" panose="02020603050405020304" pitchFamily="18" charset="0"/>
              </a:rPr>
              <a:t>PEGI</a:t>
            </a:r>
            <a:r>
              <a:rPr lang="en-GB" dirty="0">
                <a:latin typeface="Times New Roman" panose="02020603050405020304" pitchFamily="18" charset="0"/>
                <a:cs typeface="Times New Roman" panose="02020603050405020304" pitchFamily="18" charset="0"/>
              </a:rPr>
              <a:t>/ ESRB rating</a:t>
            </a:r>
            <a:r>
              <a:rPr lang="en-GB" dirty="0" smtClean="0">
                <a:latin typeface="Times New Roman" panose="02020603050405020304" pitchFamily="18" charset="0"/>
                <a:cs typeface="Times New Roman" panose="02020603050405020304" pitchFamily="18" charset="0"/>
              </a:rPr>
              <a:t>: 16</a:t>
            </a:r>
          </a:p>
          <a:p>
            <a:r>
              <a:rPr lang="en-GB" dirty="0" smtClean="0">
                <a:latin typeface="Times New Roman" panose="02020603050405020304" pitchFamily="18" charset="0"/>
                <a:cs typeface="Times New Roman" panose="02020603050405020304" pitchFamily="18" charset="0"/>
              </a:rPr>
              <a:t>Players who like Tactical, Exploration &amp; Social Games</a:t>
            </a:r>
          </a:p>
          <a:p>
            <a:r>
              <a:rPr lang="en-GB" dirty="0">
                <a:latin typeface="Times New Roman" panose="02020603050405020304" pitchFamily="18" charset="0"/>
                <a:cs typeface="Times New Roman" panose="02020603050405020304" pitchFamily="18" charset="0"/>
              </a:rPr>
              <a:t>Intended game systems: Android/Apple </a:t>
            </a:r>
            <a:r>
              <a:rPr lang="en-GB" dirty="0" smtClean="0">
                <a:latin typeface="Times New Roman" panose="02020603050405020304" pitchFamily="18" charset="0"/>
                <a:cs typeface="Times New Roman" panose="02020603050405020304" pitchFamily="18" charset="0"/>
              </a:rPr>
              <a:t>Mobile or console depending on survey results</a:t>
            </a:r>
            <a:endParaRPr lang="en-GB" dirty="0">
              <a:latin typeface="Times New Roman" panose="02020603050405020304" pitchFamily="18" charset="0"/>
              <a:cs typeface="Times New Roman" panose="02020603050405020304" pitchFamily="18" charset="0"/>
            </a:endParaRPr>
          </a:p>
          <a:p>
            <a:pPr marL="0" indent="0">
              <a:buNone/>
            </a:pP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1616" y="621762"/>
            <a:ext cx="1074248" cy="131094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7780" y="2014006"/>
            <a:ext cx="949374" cy="94937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3300" y="2021348"/>
            <a:ext cx="942032" cy="94203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8820" y="2014006"/>
            <a:ext cx="949374" cy="94937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10852" y="2021348"/>
            <a:ext cx="942032" cy="942032"/>
          </a:xfrm>
          <a:prstGeom prst="rect">
            <a:avLst/>
          </a:prstGeom>
        </p:spPr>
      </p:pic>
    </p:spTree>
    <p:extLst>
      <p:ext uri="{BB962C8B-B14F-4D97-AF65-F5344CB8AC3E}">
        <p14:creationId xmlns:p14="http://schemas.microsoft.com/office/powerpoint/2010/main" val="370011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635768"/>
            <a:ext cx="8534400" cy="1507067"/>
          </a:xfrm>
        </p:spPr>
        <p:txBody>
          <a:bodyPr/>
          <a:lstStyle/>
          <a:p>
            <a:r>
              <a:rPr lang="en-GB" dirty="0" smtClean="0">
                <a:latin typeface="Arial" panose="020B0604020202020204" pitchFamily="34" charset="0"/>
                <a:cs typeface="Arial" panose="020B0604020202020204" pitchFamily="34" charset="0"/>
              </a:rPr>
              <a:t>Gameplay &amp; Environment</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9139" y="2040583"/>
            <a:ext cx="8534400" cy="3615267"/>
          </a:xfrm>
        </p:spPr>
        <p:txBody>
          <a:bodyPr>
            <a:normAutofit/>
          </a:bodyPr>
          <a:lstStyle/>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Moving across the map to try and escape America </a:t>
            </a:r>
          </a:p>
          <a:p>
            <a:r>
              <a:rPr lang="en-GB" dirty="0" smtClean="0">
                <a:latin typeface="Times New Roman" panose="02020603050405020304" pitchFamily="18" charset="0"/>
                <a:cs typeface="Times New Roman" panose="02020603050405020304" pitchFamily="18" charset="0"/>
              </a:rPr>
              <a:t>Gather influence/ collectables to earn in game currency</a:t>
            </a:r>
          </a:p>
          <a:p>
            <a:r>
              <a:rPr lang="en-GB" dirty="0" smtClean="0">
                <a:latin typeface="Times New Roman" panose="02020603050405020304" pitchFamily="18" charset="0"/>
                <a:cs typeface="Times New Roman" panose="02020603050405020304" pitchFamily="18" charset="0"/>
              </a:rPr>
              <a:t>Player character dies, respawn at last save</a:t>
            </a:r>
          </a:p>
          <a:p>
            <a:r>
              <a:rPr lang="en-GB" dirty="0" smtClean="0">
                <a:latin typeface="Times New Roman" panose="02020603050405020304" pitchFamily="18" charset="0"/>
                <a:cs typeface="Times New Roman" panose="02020603050405020304" pitchFamily="18" charset="0"/>
              </a:rPr>
              <a:t>In the levels the player is introduced to new abilities </a:t>
            </a:r>
          </a:p>
          <a:p>
            <a:r>
              <a:rPr lang="en-GB" dirty="0" smtClean="0">
                <a:latin typeface="Times New Roman" panose="02020603050405020304" pitchFamily="18" charset="0"/>
                <a:cs typeface="Times New Roman" panose="02020603050405020304" pitchFamily="18" charset="0"/>
              </a:rPr>
              <a:t>Empathise with rivals/enemies </a:t>
            </a:r>
          </a:p>
          <a:p>
            <a:r>
              <a:rPr lang="en-GB" dirty="0">
                <a:latin typeface="Times New Roman" panose="02020603050405020304" pitchFamily="18" charset="0"/>
                <a:cs typeface="Times New Roman" panose="02020603050405020304" pitchFamily="18" charset="0"/>
              </a:rPr>
              <a:t>Encounter Political </a:t>
            </a:r>
            <a:r>
              <a:rPr lang="en-GB" dirty="0" smtClean="0">
                <a:latin typeface="Times New Roman" panose="02020603050405020304" pitchFamily="18" charset="0"/>
                <a:cs typeface="Times New Roman" panose="02020603050405020304" pitchFamily="18" charset="0"/>
              </a:rPr>
              <a:t>characters/Rivals</a:t>
            </a:r>
          </a:p>
          <a:p>
            <a:r>
              <a:rPr lang="en-GB" dirty="0">
                <a:latin typeface="Times New Roman" panose="02020603050405020304" pitchFamily="18" charset="0"/>
                <a:cs typeface="Times New Roman" panose="02020603050405020304" pitchFamily="18" charset="0"/>
              </a:rPr>
              <a:t>Collect articles (Intel) objects in game </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918960" y="4593019"/>
            <a:ext cx="4709159" cy="212566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5896" y="788168"/>
            <a:ext cx="3426504" cy="1780116"/>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4803"/>
          <a:stretch/>
        </p:blipFill>
        <p:spPr>
          <a:xfrm>
            <a:off x="8155896" y="2666565"/>
            <a:ext cx="3411401" cy="1826739"/>
          </a:xfrm>
          <a:prstGeom prst="rect">
            <a:avLst/>
          </a:prstGeom>
        </p:spPr>
      </p:pic>
    </p:spTree>
    <p:extLst>
      <p:ext uri="{BB962C8B-B14F-4D97-AF65-F5344CB8AC3E}">
        <p14:creationId xmlns:p14="http://schemas.microsoft.com/office/powerpoint/2010/main" val="3347684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Experience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007310"/>
            <a:ext cx="8534400" cy="3615267"/>
          </a:xfrm>
        </p:spPr>
        <p:txBody>
          <a:bodyPr/>
          <a:lstStyle/>
          <a:p>
            <a:r>
              <a:rPr lang="en-GB" dirty="0" smtClean="0">
                <a:latin typeface="Times New Roman" panose="02020603050405020304" pitchFamily="18" charset="0"/>
                <a:cs typeface="Times New Roman" panose="02020603050405020304" pitchFamily="18" charset="0"/>
              </a:rPr>
              <a:t>Players will feel sadness towards America and the state its in</a:t>
            </a:r>
          </a:p>
          <a:p>
            <a:r>
              <a:rPr lang="en-GB" dirty="0" smtClean="0">
                <a:latin typeface="Times New Roman" panose="02020603050405020304" pitchFamily="18" charset="0"/>
                <a:cs typeface="Times New Roman" panose="02020603050405020304" pitchFamily="18" charset="0"/>
              </a:rPr>
              <a:t>Destruction, no hope, frustration</a:t>
            </a:r>
          </a:p>
          <a:p>
            <a:r>
              <a:rPr lang="en-GB" dirty="0" smtClean="0">
                <a:latin typeface="Times New Roman" panose="02020603050405020304" pitchFamily="18" charset="0"/>
                <a:cs typeface="Times New Roman" panose="02020603050405020304" pitchFamily="18" charset="0"/>
              </a:rPr>
              <a:t>Signs of overgrown vegetation </a:t>
            </a:r>
          </a:p>
          <a:p>
            <a:r>
              <a:rPr lang="en-GB" dirty="0" smtClean="0">
                <a:latin typeface="Times New Roman" panose="02020603050405020304" pitchFamily="18" charset="0"/>
                <a:cs typeface="Times New Roman" panose="02020603050405020304" pitchFamily="18" charset="0"/>
              </a:rPr>
              <a:t>Fun/ laugh towards characters being used</a:t>
            </a:r>
          </a:p>
          <a:p>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0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40518"/>
            <a:ext cx="8534400" cy="1507067"/>
          </a:xfrm>
        </p:spPr>
        <p:txBody>
          <a:bodyPr/>
          <a:lstStyle/>
          <a:p>
            <a:r>
              <a:rPr lang="en-GB" dirty="0" smtClean="0">
                <a:latin typeface="Arial" panose="020B0604020202020204" pitchFamily="34" charset="0"/>
                <a:cs typeface="Arial" panose="020B0604020202020204" pitchFamily="34" charset="0"/>
              </a:rPr>
              <a:t>Characters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63220"/>
            <a:ext cx="8534400" cy="3615267"/>
          </a:xfrm>
        </p:spPr>
        <p:txBody>
          <a:bodyPr/>
          <a:lstStyle/>
          <a:p>
            <a:r>
              <a:rPr lang="en-GB" dirty="0" smtClean="0">
                <a:latin typeface="Times New Roman" panose="02020603050405020304" pitchFamily="18" charset="0"/>
                <a:cs typeface="Times New Roman" panose="02020603050405020304" pitchFamily="18" charset="0"/>
              </a:rPr>
              <a:t>Players Characters</a:t>
            </a:r>
          </a:p>
          <a:p>
            <a:r>
              <a:rPr lang="en-GB" dirty="0" smtClean="0">
                <a:latin typeface="Times New Roman" panose="02020603050405020304" pitchFamily="18" charset="0"/>
                <a:cs typeface="Times New Roman" panose="02020603050405020304" pitchFamily="18" charset="0"/>
              </a:rPr>
              <a:t>Allies (Trump enthusiasts/voters)</a:t>
            </a:r>
          </a:p>
          <a:p>
            <a:r>
              <a:rPr lang="en-GB" dirty="0" smtClean="0">
                <a:latin typeface="Times New Roman" panose="02020603050405020304" pitchFamily="18" charset="0"/>
                <a:cs typeface="Times New Roman" panose="02020603050405020304" pitchFamily="18" charset="0"/>
              </a:rPr>
              <a:t>Enemies (Rival Politicians, American People)</a:t>
            </a:r>
          </a:p>
          <a:p>
            <a:r>
              <a:rPr lang="en-GB" dirty="0">
                <a:latin typeface="Times New Roman" panose="02020603050405020304" pitchFamily="18" charset="0"/>
                <a:cs typeface="Times New Roman" panose="02020603050405020304" pitchFamily="18" charset="0"/>
              </a:rPr>
              <a:t>Heroes </a:t>
            </a:r>
            <a:r>
              <a:rPr lang="en-GB" dirty="0" smtClean="0">
                <a:latin typeface="Times New Roman" panose="02020603050405020304" pitchFamily="18" charset="0"/>
                <a:cs typeface="Times New Roman" panose="02020603050405020304" pitchFamily="18" charset="0"/>
              </a:rPr>
              <a:t>(Party Members, Secret Service)</a:t>
            </a:r>
          </a:p>
          <a:p>
            <a:r>
              <a:rPr lang="en-GB" dirty="0" smtClean="0">
                <a:latin typeface="Times New Roman" panose="02020603050405020304" pitchFamily="18" charset="0"/>
                <a:cs typeface="Times New Roman" panose="02020603050405020304" pitchFamily="18" charset="0"/>
              </a:rPr>
              <a:t>National Guard &amp; Police</a:t>
            </a:r>
          </a:p>
          <a:p>
            <a:r>
              <a:rPr lang="en-GB" dirty="0" smtClean="0">
                <a:latin typeface="Times New Roman" panose="02020603050405020304" pitchFamily="18" charset="0"/>
                <a:cs typeface="Times New Roman" panose="02020603050405020304" pitchFamily="18" charset="0"/>
              </a:rPr>
              <a:t>Mexican Police &amp; People</a:t>
            </a:r>
          </a:p>
          <a:p>
            <a:r>
              <a:rPr lang="en-GB" dirty="0" smtClean="0">
                <a:latin typeface="Times New Roman" panose="02020603050405020304" pitchFamily="18" charset="0"/>
                <a:cs typeface="Times New Roman" panose="02020603050405020304" pitchFamily="18" charset="0"/>
              </a:rPr>
              <a:t>Russian Influencers</a:t>
            </a:r>
            <a:endParaRPr lang="en-GB" dirty="0">
              <a:latin typeface="Times New Roman" panose="02020603050405020304" pitchFamily="18" charset="0"/>
              <a:cs typeface="Times New Roman" panose="02020603050405020304" pitchFamily="18" charset="0"/>
            </a:endParaRPr>
          </a:p>
          <a:p>
            <a:endParaRPr lang="en-GB"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775" y="965545"/>
            <a:ext cx="1708484" cy="2164080"/>
          </a:xfrm>
          <a:prstGeom prst="rect">
            <a:avLst/>
          </a:prstGeom>
        </p:spPr>
      </p:pic>
      <p:sp>
        <p:nvSpPr>
          <p:cNvPr id="5" name="AutoShape 2" descr="Image result for clinton"/>
          <p:cNvSpPr>
            <a:spLocks noChangeAspect="1" noChangeArrowheads="1"/>
          </p:cNvSpPr>
          <p:nvPr/>
        </p:nvSpPr>
        <p:spPr bwMode="auto">
          <a:xfrm>
            <a:off x="520729" y="5287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9930" y="965546"/>
            <a:ext cx="2164080" cy="2164080"/>
          </a:xfrm>
          <a:prstGeom prst="rect">
            <a:avLst/>
          </a:prstGeom>
        </p:spPr>
      </p:pic>
      <p:pic>
        <p:nvPicPr>
          <p:cNvPr id="1032" name="Picture 8" descr="Image result for trump voters&quo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295" y="3228685"/>
            <a:ext cx="2657856" cy="1661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0259" y="3437926"/>
            <a:ext cx="2687786" cy="259711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4963" y="4940990"/>
            <a:ext cx="2670188" cy="1367137"/>
          </a:xfrm>
          <a:prstGeom prst="rect">
            <a:avLst/>
          </a:prstGeom>
        </p:spPr>
      </p:pic>
    </p:spTree>
    <p:extLst>
      <p:ext uri="{BB962C8B-B14F-4D97-AF65-F5344CB8AC3E}">
        <p14:creationId xmlns:p14="http://schemas.microsoft.com/office/powerpoint/2010/main" val="268915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2053</TotalTime>
  <Words>363</Words>
  <Application>Microsoft Office PowerPoint</Application>
  <PresentationFormat>Custom</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Slice</vt:lpstr>
      <vt:lpstr>Interim Project Pitch </vt:lpstr>
      <vt:lpstr>America Down Under</vt:lpstr>
      <vt:lpstr>Game Outline/Story</vt:lpstr>
      <vt:lpstr>Current Games Similar to mine What I got Inspiration from</vt:lpstr>
      <vt:lpstr>Target Audience Survey Results</vt:lpstr>
      <vt:lpstr>Target Audience/Profile</vt:lpstr>
      <vt:lpstr>Gameplay &amp; Environment</vt:lpstr>
      <vt:lpstr>Game Experience</vt:lpstr>
      <vt:lpstr>Characters</vt:lpstr>
      <vt:lpstr>Characters Story Arks</vt:lpstr>
      <vt:lpstr>World/Locations</vt:lpstr>
      <vt:lpstr>Game Mechanics</vt:lpstr>
      <vt:lpstr>In Game Purchases</vt:lpstr>
      <vt:lpstr>What else to Include</vt:lpstr>
      <vt:lpstr>Questions?</vt:lpstr>
    </vt:vector>
  </TitlesOfParts>
  <Company>Kingston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Pitch(Trump Gone Dark)</dc:title>
  <dc:creator>Simmons, Thomas W</dc:creator>
  <cp:lastModifiedBy>Tom</cp:lastModifiedBy>
  <cp:revision>78</cp:revision>
  <dcterms:created xsi:type="dcterms:W3CDTF">2019-10-23T14:29:06Z</dcterms:created>
  <dcterms:modified xsi:type="dcterms:W3CDTF">2019-12-30T17:30:39Z</dcterms:modified>
</cp:coreProperties>
</file>