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4" r:id="rId3"/>
    <p:sldId id="291" r:id="rId4"/>
    <p:sldId id="296" r:id="rId5"/>
    <p:sldId id="301" r:id="rId6"/>
    <p:sldId id="300" r:id="rId7"/>
    <p:sldId id="302" r:id="rId8"/>
    <p:sldId id="303" r:id="rId9"/>
    <p:sldId id="305" r:id="rId10"/>
    <p:sldId id="304" r:id="rId11"/>
    <p:sldId id="309" r:id="rId12"/>
    <p:sldId id="275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A58CC3-8192-4863-BDF9-78E90E7D2A7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BE3085-01C8-485D-A21C-D29BA91C5C9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eNun-x_s2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452" y="2708920"/>
            <a:ext cx="6172200" cy="205359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2700" dirty="0" smtClean="0"/>
              <a:t>Narrative</a:t>
            </a:r>
            <a:r>
              <a:rPr lang="en-GB" sz="2700" dirty="0"/>
              <a:t> </a:t>
            </a:r>
            <a:r>
              <a:rPr lang="en-GB" sz="2700" dirty="0" smtClean="0"/>
              <a:t>Part 1</a:t>
            </a:r>
            <a:br>
              <a:rPr lang="en-GB" sz="2700" dirty="0" smtClean="0"/>
            </a:br>
            <a:r>
              <a:rPr lang="en-GB" sz="2700" dirty="0" smtClean="0"/>
              <a:t>basic structures &amp; Hero journey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HOPE </a:t>
            </a:r>
            <a:r>
              <a:rPr lang="en-GB" dirty="0" smtClean="0"/>
              <a:t>CATON</a:t>
            </a:r>
          </a:p>
          <a:p>
            <a:r>
              <a:rPr lang="en-GB" dirty="0" smtClean="0"/>
              <a:t>CI7870 Game Design 16 October 2019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 3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Final push to climax</a:t>
            </a:r>
          </a:p>
          <a:p>
            <a:r>
              <a:rPr lang="en-GB" dirty="0" smtClean="0"/>
              <a:t>Gathering of resources</a:t>
            </a:r>
          </a:p>
          <a:p>
            <a:r>
              <a:rPr lang="en-GB" dirty="0" smtClean="0"/>
              <a:t>Big boss battle</a:t>
            </a:r>
          </a:p>
          <a:p>
            <a:r>
              <a:rPr lang="en-GB" dirty="0" smtClean="0"/>
              <a:t>Death of enemies, </a:t>
            </a:r>
          </a:p>
          <a:p>
            <a:r>
              <a:rPr lang="en-GB" dirty="0" smtClean="0"/>
              <a:t>Or resolution of quarrel</a:t>
            </a:r>
          </a:p>
          <a:p>
            <a:r>
              <a:rPr lang="en-GB" dirty="0" smtClean="0"/>
              <a:t>Return with elixir</a:t>
            </a:r>
          </a:p>
          <a:p>
            <a:r>
              <a:rPr lang="en-GB" dirty="0" smtClean="0"/>
              <a:t>Some connection to the beginning, but changed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Boy gets girl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7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8800" dirty="0" smtClean="0"/>
              <a:t>Character </a:t>
            </a:r>
            <a:endParaRPr lang="en-GB" sz="8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0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Hero’s Journey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Hero with a Thousand </a:t>
            </a:r>
            <a:r>
              <a:rPr lang="en-GB" dirty="0"/>
              <a:t>F</a:t>
            </a:r>
            <a:r>
              <a:rPr lang="en-GB" dirty="0" smtClean="0"/>
              <a:t>aces, Joseph Campbell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www.youtube.com/watch?v=6eNun-x_s2Y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Hero’s Journey Teacher’s edition</a:t>
            </a:r>
          </a:p>
          <a:p>
            <a:pPr marL="0" indent="0">
              <a:buNone/>
            </a:pPr>
            <a:r>
              <a:rPr lang="en-GB" dirty="0" smtClean="0"/>
              <a:t>“The Cave you Fear to enter holds the treasure you seek” Joseph Campbell </a:t>
            </a:r>
          </a:p>
        </p:txBody>
      </p:sp>
    </p:spTree>
    <p:extLst>
      <p:ext uri="{BB962C8B-B14F-4D97-AF65-F5344CB8AC3E}">
        <p14:creationId xmlns:p14="http://schemas.microsoft.com/office/powerpoint/2010/main" val="1145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compelling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CHARACTER DIAMOND</a:t>
            </a:r>
          </a:p>
          <a:p>
            <a:r>
              <a:rPr lang="en-GB" dirty="0" smtClean="0"/>
              <a:t>Persona</a:t>
            </a:r>
          </a:p>
          <a:p>
            <a:r>
              <a:rPr lang="en-GB" dirty="0" smtClean="0"/>
              <a:t>Greatest strength</a:t>
            </a:r>
          </a:p>
          <a:p>
            <a:r>
              <a:rPr lang="en-GB" dirty="0" smtClean="0"/>
              <a:t>Biggest weakness</a:t>
            </a:r>
          </a:p>
          <a:p>
            <a:r>
              <a:rPr lang="en-GB" dirty="0" smtClean="0"/>
              <a:t>Best self</a:t>
            </a:r>
          </a:p>
          <a:p>
            <a:r>
              <a:rPr lang="en-GB" dirty="0" smtClean="0"/>
              <a:t>Different characters suit different style plots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19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beginning</a:t>
            </a:r>
          </a:p>
          <a:p>
            <a:r>
              <a:rPr lang="en-GB" dirty="0" smtClean="0"/>
              <a:t>The middle – the change, the happening</a:t>
            </a:r>
          </a:p>
          <a:p>
            <a:r>
              <a:rPr lang="en-GB" dirty="0" smtClean="0"/>
              <a:t>The end.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7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 smtClean="0"/>
              <a:t>Why do we tell stories?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Stories are recognizable patterns, and in those patterns we find meaning. 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</a:t>
            </a:r>
            <a:r>
              <a:rPr lang="en-GB" dirty="0"/>
              <a:t> use stories to make sense of our world and to share that understanding with others.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They </a:t>
            </a:r>
            <a:r>
              <a:rPr lang="en-GB" dirty="0"/>
              <a:t>are the signal within the noise.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 </a:t>
            </a:r>
            <a:r>
              <a:rPr lang="en-GB" dirty="0"/>
              <a:t>powerful is our impulse to detect story patterns that </a:t>
            </a:r>
            <a:r>
              <a:rPr lang="en-GB" dirty="0" smtClean="0"/>
              <a:t>we see </a:t>
            </a:r>
            <a:r>
              <a:rPr lang="en-GB" dirty="0"/>
              <a:t>them even when they're not there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Wired Magazine 8 </a:t>
            </a:r>
            <a:r>
              <a:rPr lang="en-GB" dirty="0"/>
              <a:t>Mar 2011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20699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800" dirty="0" smtClean="0"/>
              <a:t>The plot </a:t>
            </a:r>
            <a:endParaRPr lang="en-GB" sz="8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3-Act screenplay structure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3664"/>
            <a:ext cx="7632848" cy="1923478"/>
          </a:xfrm>
        </p:spPr>
      </p:pic>
    </p:spTree>
    <p:extLst>
      <p:ext uri="{BB962C8B-B14F-4D97-AF65-F5344CB8AC3E}">
        <p14:creationId xmlns:p14="http://schemas.microsoft.com/office/powerpoint/2010/main" val="37247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 1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World as it is</a:t>
            </a:r>
          </a:p>
          <a:p>
            <a:r>
              <a:rPr lang="en-GB" dirty="0" smtClean="0"/>
              <a:t>Call to adventure</a:t>
            </a:r>
          </a:p>
          <a:p>
            <a:r>
              <a:rPr lang="en-GB" dirty="0" smtClean="0"/>
              <a:t>Inciting incident</a:t>
            </a:r>
          </a:p>
          <a:p>
            <a:r>
              <a:rPr lang="en-GB" dirty="0" smtClean="0"/>
              <a:t>Consequences of incident</a:t>
            </a:r>
          </a:p>
          <a:p>
            <a:r>
              <a:rPr lang="en-GB" dirty="0" smtClean="0"/>
              <a:t>Decision to proceed</a:t>
            </a:r>
          </a:p>
          <a:p>
            <a:endParaRPr lang="en-GB" dirty="0"/>
          </a:p>
          <a:p>
            <a:r>
              <a:rPr lang="en-GB" dirty="0" smtClean="0"/>
              <a:t>Boy meets girl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7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 2 - 1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Another world</a:t>
            </a:r>
          </a:p>
          <a:p>
            <a:r>
              <a:rPr lang="en-GB" dirty="0" smtClean="0"/>
              <a:t>Backstory</a:t>
            </a:r>
          </a:p>
          <a:p>
            <a:r>
              <a:rPr lang="en-GB" dirty="0" smtClean="0"/>
              <a:t>Building conflict</a:t>
            </a:r>
          </a:p>
          <a:p>
            <a:r>
              <a:rPr lang="en-GB" dirty="0" smtClean="0"/>
              <a:t>Introduce complication</a:t>
            </a:r>
          </a:p>
          <a:p>
            <a:r>
              <a:rPr lang="en-GB" dirty="0" smtClean="0"/>
              <a:t>Introduce mentor or love interest </a:t>
            </a:r>
          </a:p>
          <a:p>
            <a:endParaRPr lang="en-GB" dirty="0"/>
          </a:p>
          <a:p>
            <a:r>
              <a:rPr lang="en-GB" dirty="0" smtClean="0"/>
              <a:t>Boy loses girl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4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 2 - 2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World collapsing</a:t>
            </a:r>
          </a:p>
          <a:p>
            <a:r>
              <a:rPr lang="en-GB" dirty="0" smtClean="0"/>
              <a:t>Inner struggle, violence, capture</a:t>
            </a:r>
          </a:p>
          <a:p>
            <a:r>
              <a:rPr lang="en-GB" dirty="0" smtClean="0"/>
              <a:t>Insurmountable conflict</a:t>
            </a:r>
          </a:p>
          <a:p>
            <a:r>
              <a:rPr lang="en-GB" dirty="0" smtClean="0"/>
              <a:t>All is lost moment</a:t>
            </a:r>
          </a:p>
          <a:p>
            <a:r>
              <a:rPr lang="en-GB" dirty="0" smtClean="0"/>
              <a:t>Death of mentor or love interest</a:t>
            </a:r>
          </a:p>
          <a:p>
            <a:r>
              <a:rPr lang="en-GB" dirty="0" smtClean="0"/>
              <a:t>Resolve to continue</a:t>
            </a:r>
          </a:p>
          <a:p>
            <a:endParaRPr lang="en-GB" dirty="0" smtClean="0"/>
          </a:p>
          <a:p>
            <a:r>
              <a:rPr lang="en-GB" dirty="0" smtClean="0"/>
              <a:t>Boy loses girl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400</TotalTime>
  <Words>195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Schoolbook</vt:lpstr>
      <vt:lpstr>Wingdings</vt:lpstr>
      <vt:lpstr>Wingdings 2</vt:lpstr>
      <vt:lpstr>Oriel</vt:lpstr>
      <vt:lpstr>Narrative Part 1 basic structures &amp; Hero journey  </vt:lpstr>
      <vt:lpstr>Story basics</vt:lpstr>
      <vt:lpstr>Why do we tell stories? </vt:lpstr>
      <vt:lpstr>PowerPoint Presentation</vt:lpstr>
      <vt:lpstr>The plot </vt:lpstr>
      <vt:lpstr>3-Act screenplay structure </vt:lpstr>
      <vt:lpstr>Act 1</vt:lpstr>
      <vt:lpstr>Act 2 - 1</vt:lpstr>
      <vt:lpstr>Act 2 - 2</vt:lpstr>
      <vt:lpstr>Act 3</vt:lpstr>
      <vt:lpstr>Character </vt:lpstr>
      <vt:lpstr>The Hero’s Journey </vt:lpstr>
      <vt:lpstr>Writing compelling characters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PLAY GAMES?</dc:title>
  <dc:creator>ku45427</dc:creator>
  <cp:lastModifiedBy>Simmons, Thomas W</cp:lastModifiedBy>
  <cp:revision>34</cp:revision>
  <dcterms:created xsi:type="dcterms:W3CDTF">2012-11-01T15:52:04Z</dcterms:created>
  <dcterms:modified xsi:type="dcterms:W3CDTF">2019-11-11T14:16:36Z</dcterms:modified>
</cp:coreProperties>
</file>