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7" r:id="rId3"/>
    <p:sldId id="260" r:id="rId4"/>
    <p:sldId id="258" r:id="rId5"/>
    <p:sldId id="262" r:id="rId6"/>
    <p:sldId id="263" r:id="rId7"/>
    <p:sldId id="259" r:id="rId8"/>
    <p:sldId id="265" r:id="rId9"/>
    <p:sldId id="261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mmons, Thomas W" initials="STW" lastIdx="16" clrIdx="0">
    <p:extLst>
      <p:ext uri="{19B8F6BF-5375-455C-9EA6-DF929625EA0E}">
        <p15:presenceInfo xmlns:p15="http://schemas.microsoft.com/office/powerpoint/2012/main" userId="Simmons, Thomas 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29T15:15:39.415" idx="10">
    <p:pos x="10" y="10"/>
    <p:text>Based in America in 2021 aftr Trumps office has ended the country is in political civil war due to his choices whist in office</p:text>
    <p:extLst>
      <p:ext uri="{C676402C-5697-4E1C-873F-D02D1690AC5C}">
        <p15:threadingInfo xmlns:p15="http://schemas.microsoft.com/office/powerpoint/2012/main" timeZoneBias="0"/>
      </p:ext>
    </p:extLst>
  </p:cm>
  <p:cm authorId="1" dt="2019-10-29T15:16:56.589" idx="11">
    <p:pos x="146" y="146"/>
    <p:text>During the story of your character escaping to Mexico his allies turn on him and make it even more difficult for the player to win. The greater risk=greater reward</p:text>
    <p:extLst>
      <p:ext uri="{C676402C-5697-4E1C-873F-D02D1690AC5C}">
        <p15:threadingInfo xmlns:p15="http://schemas.microsoft.com/office/powerpoint/2012/main" timeZoneBias="0"/>
      </p:ext>
    </p:extLst>
  </p:cm>
  <p:cm authorId="1" dt="2019-10-29T15:17:54.431" idx="12">
    <p:pos x="282" y="282"/>
    <p:text>Players can interact with objects which then links them towards stories that Trump did before the Civil war so the player can understand his backstory</p:text>
    <p:extLst>
      <p:ext uri="{C676402C-5697-4E1C-873F-D02D1690AC5C}">
        <p15:threadingInfo xmlns:p15="http://schemas.microsoft.com/office/powerpoint/2012/main" timeZoneBias="0"/>
      </p:ext>
    </p:extLst>
  </p:cm>
  <p:cm authorId="1" dt="2019-10-29T16:03:41.055" idx="15">
    <p:pos x="303" y="59"/>
    <p:text>If he player makes too many correct/ nice choices his influence &amp; followers will reduce &amp; vice versa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29T14:31:41.740" idx="2">
    <p:pos x="146" y="146"/>
    <p:text>Players learn the enviroment they are in and have a small tutorial mission to start the game. Weapons and Movement</p:text>
    <p:extLst>
      <p:ext uri="{C676402C-5697-4E1C-873F-D02D1690AC5C}">
        <p15:threadingInfo xmlns:p15="http://schemas.microsoft.com/office/powerpoint/2012/main" timeZoneBias="0"/>
      </p:ext>
    </p:extLst>
  </p:cm>
  <p:cm authorId="1" dt="2019-10-29T15:37:55.609" idx="14">
    <p:pos x="282" y="282"/>
    <p:text>Introduced to the scene and the gameworld by a secret serviceman describing in small detail what has hapened and what your goal is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29T16:07:06.528" idx="16">
    <p:pos x="10" y="10"/>
    <p:text/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29T14:51:48.134" idx="5">
    <p:pos x="10" y="10"/>
    <p:text>Players start in Wastington at the White House in the year 2021</p:text>
    <p:extLst>
      <p:ext uri="{C676402C-5697-4E1C-873F-D02D1690AC5C}">
        <p15:threadingInfo xmlns:p15="http://schemas.microsoft.com/office/powerpoint/2012/main" timeZoneBias="0"/>
      </p:ext>
    </p:extLst>
  </p:cm>
  <p:cm authorId="1" dt="2019-10-29T14:58:53.964" idx="7">
    <p:pos x="189" y="20"/>
    <p:text>Each state/ major city has a difficulty level which includes the ability to navigate through the city/ state location and the chances of encountering week/strong enemies</p:text>
    <p:extLst>
      <p:ext uri="{C676402C-5697-4E1C-873F-D02D1690AC5C}">
        <p15:threadingInfo xmlns:p15="http://schemas.microsoft.com/office/powerpoint/2012/main" timeZoneBias="0"/>
      </p:ext>
    </p:extLst>
  </p:cm>
  <p:cm authorId="1" dt="2019-10-29T15:00:37.950" idx="8">
    <p:pos x="5" y="174"/>
    <p:text>when the player presses pause on the menu they can see there location in the city and where next is best to move to depending on trumps location</p:text>
    <p:extLst>
      <p:ext uri="{C676402C-5697-4E1C-873F-D02D1690AC5C}">
        <p15:threadingInfo xmlns:p15="http://schemas.microsoft.com/office/powerpoint/2012/main" timeZoneBias="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1751-09E4-4FFE-84B7-667AD67FB8C5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7AE-63BE-482E-8540-EE38754508C6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458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1751-09E4-4FFE-84B7-667AD67FB8C5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7AE-63BE-482E-8540-EE38754508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929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1751-09E4-4FFE-84B7-667AD67FB8C5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7AE-63BE-482E-8540-EE38754508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317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1751-09E4-4FFE-84B7-667AD67FB8C5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7AE-63BE-482E-8540-EE38754508C6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1851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1751-09E4-4FFE-84B7-667AD67FB8C5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7AE-63BE-482E-8540-EE38754508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651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1751-09E4-4FFE-84B7-667AD67FB8C5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7AE-63BE-482E-8540-EE38754508C6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0561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1751-09E4-4FFE-84B7-667AD67FB8C5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7AE-63BE-482E-8540-EE38754508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41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1751-09E4-4FFE-84B7-667AD67FB8C5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7AE-63BE-482E-8540-EE38754508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791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1751-09E4-4FFE-84B7-667AD67FB8C5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7AE-63BE-482E-8540-EE38754508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673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1751-09E4-4FFE-84B7-667AD67FB8C5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7AE-63BE-482E-8540-EE38754508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750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1751-09E4-4FFE-84B7-667AD67FB8C5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7AE-63BE-482E-8540-EE38754508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677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1751-09E4-4FFE-84B7-667AD67FB8C5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7AE-63BE-482E-8540-EE38754508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987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1751-09E4-4FFE-84B7-667AD67FB8C5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7AE-63BE-482E-8540-EE38754508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93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1751-09E4-4FFE-84B7-667AD67FB8C5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7AE-63BE-482E-8540-EE38754508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980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1751-09E4-4FFE-84B7-667AD67FB8C5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7AE-63BE-482E-8540-EE38754508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147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1751-09E4-4FFE-84B7-667AD67FB8C5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7AE-63BE-482E-8540-EE38754508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82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1751-09E4-4FFE-84B7-667AD67FB8C5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7AE-63BE-482E-8540-EE38754508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201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9961751-09E4-4FFE-84B7-667AD67FB8C5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D8A17AE-63BE-482E-8540-EE38754508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07881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8817235" cy="2971801"/>
          </a:xfrm>
        </p:spPr>
        <p:txBody>
          <a:bodyPr>
            <a:normAutofit/>
          </a:bodyPr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Interim Project Pitch</a:t>
            </a:r>
            <a:b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3835554"/>
            <a:ext cx="6400800" cy="194733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Thomas Simmons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K1906250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93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29" y="788168"/>
            <a:ext cx="8534400" cy="1507067"/>
          </a:xfrm>
        </p:spPr>
        <p:txBody>
          <a:bodyPr/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Progression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529" y="1739052"/>
            <a:ext cx="8534400" cy="3615267"/>
          </a:xfrm>
        </p:spPr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Moving across the map to try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escape America 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Rewards system which allows the player to make purchases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Collectables/ rare items can be earned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Story of the players character 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64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GB" dirty="0" smtClean="0"/>
              <a:t>Multiplayer Mode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335" y="2768139"/>
            <a:ext cx="8412277" cy="3823854"/>
          </a:xfrm>
        </p:spPr>
        <p:txBody>
          <a:bodyPr>
            <a:norm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Players choose who they want to play as (politicians, the people or trump)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Players when beating other players take there traits and influence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earned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player is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against each other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goal to be the last survivor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Killing trump gets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game winning advantage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Campaign in major cities/ states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Quick walkthrough and long walkthrough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6571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216" y="841279"/>
            <a:ext cx="8534400" cy="1507067"/>
          </a:xfrm>
        </p:spPr>
        <p:txBody>
          <a:bodyPr/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America Down Under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7216" y="1932709"/>
            <a:ext cx="8534400" cy="3615267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Intended game systems: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age of players: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PEGI/ ESRB rating: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Placeholder LOGO: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8406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29" y="788168"/>
            <a:ext cx="8534400" cy="1507067"/>
          </a:xfrm>
        </p:spPr>
        <p:txBody>
          <a:bodyPr/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Game Outline/Story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529" y="1904536"/>
            <a:ext cx="8534400" cy="4105565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in America 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Trump vs rival politicians vs the people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player is against the whole of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America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players choices effect their status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Fake Allies (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your character party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Look into twitter stories about trump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481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29" y="788168"/>
            <a:ext cx="8534400" cy="1507067"/>
          </a:xfrm>
        </p:spPr>
        <p:txBody>
          <a:bodyPr/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Context/Environment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529" y="1772302"/>
            <a:ext cx="8534400" cy="3615267"/>
          </a:xfrm>
        </p:spPr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Political characters/Rivals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Country condemned into political civil war 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Scenes are damaged/ destroyed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Secret servicemen introduction to the player</a:t>
            </a:r>
          </a:p>
          <a:p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67611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29" y="788168"/>
            <a:ext cx="8534400" cy="1507067"/>
          </a:xfrm>
        </p:spPr>
        <p:txBody>
          <a:bodyPr/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Characters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529" y="1763220"/>
            <a:ext cx="8534400" cy="3615267"/>
          </a:xfrm>
        </p:spPr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Players Character (Trump)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Allies (Trump enthusiasts/voters)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Enemies (Rival Politicians, American People)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Heroes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(Party Members, Secret Service)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Story Telling Characters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68915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29" y="788168"/>
            <a:ext cx="8534400" cy="1507067"/>
          </a:xfrm>
        </p:spPr>
        <p:txBody>
          <a:bodyPr/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Mechanics/Gameplay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529" y="1739053"/>
            <a:ext cx="8534400" cy="3615267"/>
          </a:xfrm>
        </p:spPr>
        <p:txBody>
          <a:bodyPr>
            <a:norm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Turn based strategy FPS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Players can move in any direction on the map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During the levels players can collect intel objects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Gather influence/ collectables to earn in game currency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trump died you lose and restart from last checkpoint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levels the player is introduced to different movements</a:t>
            </a:r>
          </a:p>
        </p:txBody>
      </p:sp>
    </p:spTree>
    <p:extLst>
      <p:ext uri="{BB962C8B-B14F-4D97-AF65-F5344CB8AC3E}">
        <p14:creationId xmlns:p14="http://schemas.microsoft.com/office/powerpoint/2010/main" val="334768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29" y="788168"/>
            <a:ext cx="8534400" cy="1507067"/>
          </a:xfrm>
        </p:spPr>
        <p:txBody>
          <a:bodyPr/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World/Location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529" y="1880368"/>
            <a:ext cx="8534400" cy="3615267"/>
          </a:xfrm>
        </p:spPr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Camera is zoomed in/out in map view/ pause menu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Trumps promises (building a wall)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States &amp; major cities represented on the country map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Cities and states provide difficulty level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665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29" y="788168"/>
            <a:ext cx="8534400" cy="1507067"/>
          </a:xfrm>
        </p:spPr>
        <p:txBody>
          <a:bodyPr/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In Game Purchases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529" y="1381603"/>
            <a:ext cx="8534400" cy="3615267"/>
          </a:xfrm>
        </p:spPr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Purchases of different armours/ bullet proof vests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Outfits for characters 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Purchased allies such as mercenaries/ secret servicemen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Loyalists/ Trump enthusiasts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848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29" y="788168"/>
            <a:ext cx="8534400" cy="1507067"/>
          </a:xfrm>
        </p:spPr>
        <p:txBody>
          <a:bodyPr/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Game Experience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340" y="1435810"/>
            <a:ext cx="8534400" cy="3615267"/>
          </a:xfrm>
        </p:spPr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Players will feel sadness towards America and the state its in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Destruction and no hope 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 use intel collection items with articles towards backstory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Players empathize with the characters trying to kill you more than trump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70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706</TotalTime>
  <Words>360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Times New Roman</vt:lpstr>
      <vt:lpstr>Wingdings</vt:lpstr>
      <vt:lpstr>Wingdings 3</vt:lpstr>
      <vt:lpstr>Slice</vt:lpstr>
      <vt:lpstr>Interim Project Pitch </vt:lpstr>
      <vt:lpstr>America Down Under</vt:lpstr>
      <vt:lpstr>Game Outline/Story</vt:lpstr>
      <vt:lpstr>Context/Environment</vt:lpstr>
      <vt:lpstr>Characters</vt:lpstr>
      <vt:lpstr>Mechanics/Gameplay</vt:lpstr>
      <vt:lpstr>World/Location</vt:lpstr>
      <vt:lpstr>In Game Purchases</vt:lpstr>
      <vt:lpstr>Game Experience</vt:lpstr>
      <vt:lpstr>Progression</vt:lpstr>
      <vt:lpstr>Multiplayer Mode</vt:lpstr>
    </vt:vector>
  </TitlesOfParts>
  <Company>Kingston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Interim Project Pitch(Trump Gone Dark)</dc:title>
  <dc:creator>Simmons, Thomas W</dc:creator>
  <cp:lastModifiedBy>Simmons, Thomas W</cp:lastModifiedBy>
  <cp:revision>34</cp:revision>
  <dcterms:created xsi:type="dcterms:W3CDTF">2019-10-23T14:29:06Z</dcterms:created>
  <dcterms:modified xsi:type="dcterms:W3CDTF">2019-10-30T13:14:11Z</dcterms:modified>
</cp:coreProperties>
</file>