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2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1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85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5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56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4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9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961751-09E4-4FFE-84B7-667AD67FB8C5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88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817235" cy="2971801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Interim Project Pitch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(America Down Under)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Thomas Simmons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9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Settings/Environment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872055"/>
            <a:ext cx="8534400" cy="3615267"/>
          </a:xfrm>
        </p:spPr>
        <p:txBody>
          <a:bodyPr/>
          <a:lstStyle/>
          <a:p>
            <a:r>
              <a:rPr lang="en-GB" dirty="0" smtClean="0"/>
              <a:t>2.5D Birds Eyes view turn based strategy</a:t>
            </a:r>
          </a:p>
          <a:p>
            <a:r>
              <a:rPr lang="en-GB" dirty="0" smtClean="0"/>
              <a:t>Collectables (influence/ weapons/ power/ Life)</a:t>
            </a:r>
          </a:p>
          <a:p>
            <a:r>
              <a:rPr lang="en-GB" dirty="0" smtClean="0"/>
              <a:t>Political characters</a:t>
            </a:r>
          </a:p>
          <a:p>
            <a:r>
              <a:rPr lang="en-GB" dirty="0" smtClean="0"/>
              <a:t>Country condemned to darkness</a:t>
            </a:r>
          </a:p>
          <a:p>
            <a:r>
              <a:rPr lang="en-GB" dirty="0" smtClean="0"/>
              <a:t>Players interact in city/state levels.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World/Location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Based in America in 2021</a:t>
            </a:r>
          </a:p>
          <a:p>
            <a:r>
              <a:rPr lang="en-GB" dirty="0" smtClean="0"/>
              <a:t>Camera is zoomed in/out</a:t>
            </a:r>
          </a:p>
          <a:p>
            <a:r>
              <a:rPr lang="en-GB" dirty="0" smtClean="0"/>
              <a:t>Includes Trumps promises (building a wall)</a:t>
            </a:r>
          </a:p>
          <a:p>
            <a:r>
              <a:rPr lang="en-GB" dirty="0" smtClean="0"/>
              <a:t>States/cities represented on the map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Context/Story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At the brink of civil war</a:t>
            </a:r>
          </a:p>
          <a:p>
            <a:r>
              <a:rPr lang="en-GB" dirty="0" smtClean="0"/>
              <a:t>Trump vs politicians vs the people</a:t>
            </a:r>
          </a:p>
          <a:p>
            <a:r>
              <a:rPr lang="en-GB" dirty="0" smtClean="0"/>
              <a:t>Cut scene describing the situation of America before the game starts </a:t>
            </a:r>
          </a:p>
          <a:p>
            <a:r>
              <a:rPr lang="en-GB" dirty="0" smtClean="0"/>
              <a:t>If trump makes to many moral choices he looses/ too many immoral choices he wins</a:t>
            </a:r>
          </a:p>
          <a:p>
            <a:r>
              <a:rPr lang="en-GB" dirty="0" smtClean="0"/>
              <a:t>Opposition in his party</a:t>
            </a:r>
          </a:p>
          <a:p>
            <a:r>
              <a:rPr lang="en-GB" dirty="0" smtClean="0"/>
              <a:t>Look into twitter stories about trump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Unique Selling Point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992763"/>
            <a:ext cx="8534400" cy="3615267"/>
          </a:xfrm>
        </p:spPr>
        <p:txBody>
          <a:bodyPr/>
          <a:lstStyle/>
          <a:p>
            <a:r>
              <a:rPr lang="en-GB" dirty="0" smtClean="0"/>
              <a:t>Players can have fun </a:t>
            </a:r>
            <a:r>
              <a:rPr lang="en-GB" dirty="0" err="1" smtClean="0"/>
              <a:t>whos</a:t>
            </a:r>
            <a:r>
              <a:rPr lang="en-GB" dirty="0" smtClean="0"/>
              <a:t> understanding what's going on in America politically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7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Heroes (Politicians)</a:t>
            </a:r>
          </a:p>
          <a:p>
            <a:r>
              <a:rPr lang="en-GB" dirty="0" smtClean="0"/>
              <a:t>Enemies (Trump, Trump enthusiasts/voters)</a:t>
            </a:r>
          </a:p>
          <a:p>
            <a:r>
              <a:rPr lang="en-GB" dirty="0" smtClean="0"/>
              <a:t>Allies (anti trump followers, politicians)</a:t>
            </a:r>
          </a:p>
          <a:p>
            <a:r>
              <a:rPr lang="en-GB" dirty="0"/>
              <a:t>One player plays as trump post presidency </a:t>
            </a:r>
          </a:p>
          <a:p>
            <a:r>
              <a:rPr lang="en-GB" dirty="0"/>
              <a:t>Others play as other </a:t>
            </a:r>
            <a:r>
              <a:rPr lang="en-GB" dirty="0" smtClean="0"/>
              <a:t>candidates </a:t>
            </a:r>
          </a:p>
          <a:p>
            <a:r>
              <a:rPr lang="en-GB" dirty="0" smtClean="0"/>
              <a:t>Opposition in trumps party 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891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Mechanics/Gameplay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Turn based strategy depending on player traits</a:t>
            </a:r>
          </a:p>
          <a:p>
            <a:r>
              <a:rPr lang="en-GB" dirty="0" smtClean="0"/>
              <a:t>Players can move in any direction</a:t>
            </a:r>
          </a:p>
          <a:p>
            <a:r>
              <a:rPr lang="en-GB" dirty="0" smtClean="0"/>
              <a:t>Collect influence/ votes to buy interior weapons/ guidance</a:t>
            </a:r>
          </a:p>
          <a:p>
            <a:r>
              <a:rPr lang="en-GB" dirty="0" smtClean="0"/>
              <a:t>Player characters are all against </a:t>
            </a:r>
            <a:r>
              <a:rPr lang="en-GB" dirty="0" err="1" smtClean="0"/>
              <a:t>eachother</a:t>
            </a:r>
            <a:r>
              <a:rPr lang="en-GB" dirty="0" smtClean="0"/>
              <a:t> with different traits </a:t>
            </a:r>
          </a:p>
          <a:p>
            <a:r>
              <a:rPr lang="en-GB" dirty="0" smtClean="0"/>
              <a:t>Players when beating other players take there traits and influence</a:t>
            </a:r>
          </a:p>
          <a:p>
            <a:r>
              <a:rPr lang="en-GB" dirty="0" smtClean="0"/>
              <a:t>Player who manages to kill trump in effect wins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Wins</a:t>
            </a:r>
          </a:p>
          <a:p>
            <a:r>
              <a:rPr lang="en-GB" dirty="0" smtClean="0"/>
              <a:t>Rewards</a:t>
            </a:r>
          </a:p>
          <a:p>
            <a:r>
              <a:rPr lang="en-GB" dirty="0" smtClean="0"/>
              <a:t>Collectables</a:t>
            </a:r>
          </a:p>
          <a:p>
            <a:r>
              <a:rPr lang="en-GB" dirty="0" smtClean="0"/>
              <a:t>Killing certain character gives winning player new traits/influence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86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Interior Economy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2611888"/>
            <a:ext cx="8534400" cy="3615267"/>
          </a:xfrm>
        </p:spPr>
        <p:txBody>
          <a:bodyPr/>
          <a:lstStyle/>
          <a:p>
            <a:r>
              <a:rPr lang="en-GB" dirty="0" smtClean="0"/>
              <a:t>How can the player use collectables to make the game easier</a:t>
            </a:r>
          </a:p>
          <a:p>
            <a:r>
              <a:rPr lang="en-GB" dirty="0" smtClean="0"/>
              <a:t>Outfits for characters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243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Interim Project Pitch (America Down Under)</vt:lpstr>
      <vt:lpstr>Settings/Environment</vt:lpstr>
      <vt:lpstr>World/Location</vt:lpstr>
      <vt:lpstr>Context/Story</vt:lpstr>
      <vt:lpstr>Unique Selling Point</vt:lpstr>
      <vt:lpstr>Characters</vt:lpstr>
      <vt:lpstr>Mechanics/Gameplay</vt:lpstr>
      <vt:lpstr>Progression</vt:lpstr>
      <vt:lpstr>Interior Economy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Pitch(Trump Gone Dark)</dc:title>
  <dc:creator>Simmons, Thomas W</dc:creator>
  <cp:lastModifiedBy>Simmons, Thomas W</cp:lastModifiedBy>
  <cp:revision>8</cp:revision>
  <dcterms:created xsi:type="dcterms:W3CDTF">2019-10-23T14:29:06Z</dcterms:created>
  <dcterms:modified xsi:type="dcterms:W3CDTF">2019-10-23T16:21:40Z</dcterms:modified>
</cp:coreProperties>
</file>