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6FEF7-4D76-46B6-ABD7-E0F5F09CC6C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7EDFD-D455-4E31-B890-016B933A3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74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Purgatory</a:t>
            </a:r>
            <a:br>
              <a:rPr lang="en-GB" dirty="0"/>
            </a:br>
            <a:r>
              <a:rPr lang="en-GB" dirty="0"/>
              <a:t>Waiting room where souls are purified from their sins</a:t>
            </a:r>
          </a:p>
          <a:p>
            <a:r>
              <a:rPr lang="en-GB" dirty="0"/>
              <a:t>Can see and feel the holy heaven and the fiery hell</a:t>
            </a:r>
          </a:p>
          <a:p>
            <a:r>
              <a:rPr lang="en-GB" dirty="0"/>
              <a:t>God and Devil is absent</a:t>
            </a:r>
          </a:p>
          <a:p>
            <a:r>
              <a:rPr lang="en-GB" dirty="0"/>
              <a:t>Environment gets affected by nearby souls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 time and space in the purgatory</a:t>
            </a:r>
          </a:p>
          <a:p>
            <a:r>
              <a:rPr lang="en-GB" dirty="0"/>
              <a:t>Souls and environment decay overtime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DFE8-7670-4EF1-BEDF-FF3E4092513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4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F7D32-8099-A146-9C66-4EE73F0FADE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D4E40-92A1-5E43-AD0F-DA67DB215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CI7870</a:t>
            </a:r>
            <a:br>
              <a:rPr lang="en-GB" dirty="0" smtClean="0"/>
            </a:br>
            <a:r>
              <a:rPr lang="en-GB" dirty="0" smtClean="0"/>
              <a:t>Interim slide deck structure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8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Title slide</a:t>
            </a:r>
          </a:p>
          <a:p>
            <a:r>
              <a:rPr lang="en-GB" dirty="0" smtClean="0"/>
              <a:t>Description, premise, setting, world, location</a:t>
            </a:r>
          </a:p>
          <a:p>
            <a:r>
              <a:rPr lang="en-GB" dirty="0" smtClean="0"/>
              <a:t>Context, story intro, if narrative otherwise not</a:t>
            </a:r>
          </a:p>
          <a:p>
            <a:r>
              <a:rPr lang="en-GB" dirty="0" smtClean="0"/>
              <a:t>Characters</a:t>
            </a:r>
            <a:r>
              <a:rPr lang="en-GB" smtClean="0"/>
              <a:t>; </a:t>
            </a:r>
            <a:r>
              <a:rPr lang="en-GB" smtClean="0"/>
              <a:t>hero's </a:t>
            </a:r>
            <a:r>
              <a:rPr lang="en-GB" dirty="0" smtClean="0"/>
              <a:t>and enemies</a:t>
            </a:r>
          </a:p>
          <a:p>
            <a:r>
              <a:rPr lang="en-GB" dirty="0"/>
              <a:t>Mechanic </a:t>
            </a:r>
          </a:p>
          <a:p>
            <a:r>
              <a:rPr lang="en-GB" dirty="0" smtClean="0"/>
              <a:t>Progression, wins, rewards, collectibles,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Interior economy</a:t>
            </a:r>
          </a:p>
          <a:p>
            <a:r>
              <a:rPr lang="en-GB" dirty="0" smtClean="0"/>
              <a:t>Monetisation economy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5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D575EC-CC57-4522-BF48-5EBF1CC44E08}"/>
              </a:ext>
            </a:extLst>
          </p:cNvPr>
          <p:cNvSpPr txBox="1"/>
          <p:nvPr/>
        </p:nvSpPr>
        <p:spPr>
          <a:xfrm>
            <a:off x="212036" y="936490"/>
            <a:ext cx="3510898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Bahnschrift" panose="020B0502040204020203" pitchFamily="34" charset="0"/>
              </a:rPr>
              <a:t>Purgatory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Bahnschrift" panose="020B0502040204020203" pitchFamily="34" charset="0"/>
              </a:rPr>
              <a:t>Souls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Bahnschrift" panose="020B0502040204020203" pitchFamily="34" charset="0"/>
              </a:rPr>
              <a:t>Angels &amp; Demons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Bahnschrift" panose="020B0502040204020203" pitchFamily="34" charset="0"/>
              </a:rPr>
              <a:t>Decay/Soulless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Bahnschrift" panose="020B0502040204020203" pitchFamily="34" charset="0"/>
              </a:rPr>
              <a:t>Deified/Demonised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Bahnschrift" panose="020B0502040204020203" pitchFamily="34" charset="0"/>
              </a:rPr>
              <a:t>Past/Present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DA370-CFEE-479B-B6FE-5368D1DF78E6}"/>
              </a:ext>
            </a:extLst>
          </p:cNvPr>
          <p:cNvSpPr txBox="1"/>
          <p:nvPr/>
        </p:nvSpPr>
        <p:spPr>
          <a:xfrm>
            <a:off x="212036" y="228604"/>
            <a:ext cx="3373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GAME WORLD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FE9A3D-A6A7-4DE5-9161-6206C0BEC85A}"/>
              </a:ext>
            </a:extLst>
          </p:cNvPr>
          <p:cNvGrpSpPr/>
          <p:nvPr/>
        </p:nvGrpSpPr>
        <p:grpSpPr>
          <a:xfrm>
            <a:off x="6095999" y="936490"/>
            <a:ext cx="6096001" cy="5921510"/>
            <a:chOff x="6095999" y="936490"/>
            <a:chExt cx="6096001" cy="5921510"/>
          </a:xfrm>
        </p:grpSpPr>
        <p:pic>
          <p:nvPicPr>
            <p:cNvPr id="3" name="Picture 2" descr="A group of people in a room&#10;&#10;Description generated with high confidence">
              <a:extLst>
                <a:ext uri="{FF2B5EF4-FFF2-40B4-BE49-F238E27FC236}">
                  <a16:creationId xmlns:a16="http://schemas.microsoft.com/office/drawing/2014/main" id="{23D8AC18-8672-4427-B2F5-0946A62C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936490"/>
              <a:ext cx="6095999" cy="3048000"/>
            </a:xfrm>
            <a:prstGeom prst="rect">
              <a:avLst/>
            </a:prstGeom>
          </p:spPr>
        </p:pic>
        <p:pic>
          <p:nvPicPr>
            <p:cNvPr id="5" name="Picture 4" descr="A picture containing indoor, building, wall&#10;&#10;Description generated with high confidence">
              <a:extLst>
                <a:ext uri="{FF2B5EF4-FFF2-40B4-BE49-F238E27FC236}">
                  <a16:creationId xmlns:a16="http://schemas.microsoft.com/office/drawing/2014/main" id="{7E80C015-8501-46A2-A593-B1994C523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849689"/>
              <a:ext cx="6095999" cy="3008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80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489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7" y="4896072"/>
            <a:ext cx="12192000" cy="1965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" y="-533409"/>
            <a:ext cx="121920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02" y="5807674"/>
            <a:ext cx="704708" cy="7047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4359" y="963684"/>
            <a:ext cx="724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Skia" charset="0"/>
                <a:ea typeface="Skia" charset="0"/>
                <a:cs typeface="Skia" charset="0"/>
              </a:rPr>
              <a:t>Super Gardeners</a:t>
            </a:r>
            <a:endParaRPr kumimoji="0" lang="en-US" sz="4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Skia" charset="0"/>
              <a:ea typeface="Skia" charset="0"/>
              <a:cs typeface="Ski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" y="-8216"/>
            <a:ext cx="2855741" cy="28557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27702" y="1621317"/>
            <a:ext cx="5827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kia" charset="0"/>
                <a:ea typeface="Skia" charset="0"/>
                <a:cs typeface="Skia" charset="0"/>
              </a:rPr>
              <a:t>The Game Mechanic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kia" charset="0"/>
              <a:ea typeface="Skia" charset="0"/>
              <a:cs typeface="Skia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84" y="368958"/>
            <a:ext cx="2307755" cy="2374453"/>
          </a:xfrm>
          <a:prstGeom prst="rect">
            <a:avLst/>
          </a:prstGeom>
        </p:spPr>
      </p:pic>
      <p:pic>
        <p:nvPicPr>
          <p:cNvPr id="7" name="Content Placeholder 6"/>
          <p:cNvPicPr preferRelativeResize="0">
            <a:picLocks noGrp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" y="5162411"/>
            <a:ext cx="12189600" cy="1371600"/>
          </a:xfrm>
        </p:spPr>
      </p:pic>
      <p:pic>
        <p:nvPicPr>
          <p:cNvPr id="16" name="Content Placeholder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0" y="1807295"/>
            <a:ext cx="2877137" cy="4160962"/>
          </a:xfrm>
          <a:prstGeom prst="rect">
            <a:avLst/>
          </a:prstGeom>
        </p:spPr>
      </p:pic>
      <p:pic>
        <p:nvPicPr>
          <p:cNvPr id="17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06" y="3202198"/>
            <a:ext cx="3688079" cy="27660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1447" y="2307543"/>
            <a:ext cx="202811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kia" charset="0"/>
                <a:ea typeface="Skia" charset="0"/>
                <a:cs typeface="Skia" charset="0"/>
              </a:rPr>
              <a:t>Horticulture: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kia" charset="0"/>
              <a:ea typeface="Skia" charset="0"/>
              <a:cs typeface="Skia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kia" charset="0"/>
              <a:ea typeface="Skia" charset="0"/>
              <a:cs typeface="Skia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kia" charset="0"/>
              <a:ea typeface="Skia" charset="0"/>
              <a:cs typeface="Skia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kia" charset="0"/>
              <a:ea typeface="Skia" charset="0"/>
              <a:cs typeface="Skia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kia" charset="0"/>
              <a:ea typeface="Skia" charset="0"/>
              <a:cs typeface="Skia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kia" charset="0"/>
              <a:ea typeface="Skia" charset="0"/>
              <a:cs typeface="Skia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kia" charset="0"/>
              <a:ea typeface="Skia" charset="0"/>
              <a:cs typeface="Skia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kia" charset="0"/>
              <a:ea typeface="Skia" charset="0"/>
              <a:cs typeface="Skia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kia" charset="0"/>
              <a:ea typeface="Skia" charset="0"/>
              <a:cs typeface="Skia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3465" y="2279954"/>
            <a:ext cx="5957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kia" charset="0"/>
                <a:ea typeface="Skia" charset="0"/>
                <a:cs typeface="Skia" charset="0"/>
              </a:rPr>
              <a:t>Water Plant Pot &gt; Flower Shoot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kia" charset="0"/>
                <a:ea typeface="Skia" charset="0"/>
                <a:cs typeface="Skia" charset="0"/>
              </a:rPr>
              <a:t>Flower Shoot &gt; Plant it where Grow-light is shining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kia" charset="0"/>
                <a:ea typeface="Skia" charset="0"/>
                <a:cs typeface="Skia" charset="0"/>
              </a:rPr>
              <a:t>Grow-light &gt; Turns Flower Shoot to a full grown Flower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kia" charset="0"/>
                <a:ea typeface="Skia" charset="0"/>
                <a:cs typeface="Skia" charset="0"/>
              </a:rPr>
              <a:t>Flower &gt; Deposited in Crate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kia" charset="0"/>
              <a:ea typeface="Skia" charset="0"/>
              <a:cs typeface="Sk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91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Courier New</vt:lpstr>
      <vt:lpstr>Skia</vt:lpstr>
      <vt:lpstr>Trebuchet MS</vt:lpstr>
      <vt:lpstr>Wingdings</vt:lpstr>
      <vt:lpstr>Berlin</vt:lpstr>
      <vt:lpstr>Office Theme</vt:lpstr>
      <vt:lpstr>CI7870 Interim slide deck structure</vt:lpstr>
      <vt:lpstr>structure</vt:lpstr>
      <vt:lpstr>PowerPoint Presentation</vt:lpstr>
      <vt:lpstr>PowerPoint Presentation</vt:lpstr>
    </vt:vector>
  </TitlesOfParts>
  <Company>Kingston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CI7870 Interim slide deck structure</dc:title>
  <dc:creator>Caton, Hope</dc:creator>
  <cp:lastModifiedBy>Simmons, Thomas W</cp:lastModifiedBy>
  <cp:revision>4</cp:revision>
  <dcterms:created xsi:type="dcterms:W3CDTF">2019-10-23T13:54:00Z</dcterms:created>
  <dcterms:modified xsi:type="dcterms:W3CDTF">2019-11-06T16:56:07Z</dcterms:modified>
</cp:coreProperties>
</file>