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Schachprojekt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Thomas, </a:t>
            </a:r>
            <a:r>
              <a:rPr lang="de-DE" dirty="0" err="1" smtClean="0"/>
              <a:t>Malaz</a:t>
            </a:r>
            <a:r>
              <a:rPr lang="de-DE" dirty="0" smtClean="0"/>
              <a:t>, Ronja, Christian, Ragnar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95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Verteilung der Aufgaben</a:t>
            </a:r>
          </a:p>
          <a:p>
            <a:r>
              <a:rPr lang="de-DE" dirty="0" smtClean="0"/>
              <a:t>Zeitliche Einordnung der Aufgaben</a:t>
            </a:r>
          </a:p>
          <a:p>
            <a:pPr lvl="1"/>
            <a:r>
              <a:rPr lang="de-DE" dirty="0" smtClean="0"/>
              <a:t>Team </a:t>
            </a:r>
            <a:r>
              <a:rPr lang="de-DE" dirty="0" err="1" smtClean="0"/>
              <a:t>Gui</a:t>
            </a:r>
            <a:r>
              <a:rPr lang="de-DE" dirty="0" smtClean="0"/>
              <a:t> (Ronja, Christian)</a:t>
            </a:r>
          </a:p>
          <a:p>
            <a:pPr lvl="1"/>
            <a:r>
              <a:rPr lang="de-DE" dirty="0" smtClean="0"/>
              <a:t>Team Logik (Thomas, </a:t>
            </a:r>
            <a:r>
              <a:rPr lang="de-DE" dirty="0" err="1" smtClean="0"/>
              <a:t>Malaz</a:t>
            </a:r>
            <a:r>
              <a:rPr lang="de-DE" dirty="0" smtClean="0"/>
              <a:t>, Ragnar)</a:t>
            </a:r>
          </a:p>
          <a:p>
            <a:r>
              <a:rPr lang="de-DE" dirty="0" smtClean="0"/>
              <a:t>Getrenntes Arbeiten bis zur Verknüpfung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8" y="1097280"/>
            <a:ext cx="3741939" cy="4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Generieren der </a:t>
            </a:r>
            <a:r>
              <a:rPr lang="de-DE" dirty="0" err="1" smtClean="0"/>
              <a:t>Gui</a:t>
            </a:r>
            <a:r>
              <a:rPr lang="de-DE" dirty="0" smtClean="0"/>
              <a:t> mit Swing</a:t>
            </a:r>
          </a:p>
          <a:p>
            <a:r>
              <a:rPr lang="de-DE" dirty="0" smtClean="0"/>
              <a:t>Erstellen eines 8x8 Feld mit Beschriftung der Felder an den Seiten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an der Seite läuft automatisch, sobald ein Zug erfolgreich durchgeführt wurde</a:t>
            </a:r>
          </a:p>
          <a:p>
            <a:r>
              <a:rPr lang="de-DE" dirty="0" smtClean="0"/>
              <a:t>Jedes Feld ist ein Button</a:t>
            </a:r>
          </a:p>
          <a:p>
            <a:r>
              <a:rPr lang="de-DE" dirty="0" smtClean="0"/>
              <a:t>Felder und Figuren sind in 3 Farben zu implementieren (Schwarz, Weiß, </a:t>
            </a:r>
            <a:r>
              <a:rPr lang="de-DE" dirty="0" err="1" smtClean="0"/>
              <a:t>Zielfeld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57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Logik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Spielfeld soll ein Array von Spielfiguren sein</a:t>
            </a:r>
          </a:p>
          <a:p>
            <a:r>
              <a:rPr lang="de-DE" dirty="0" smtClean="0"/>
              <a:t>Jede Spielfigur hat eine Position und </a:t>
            </a:r>
            <a:r>
              <a:rPr lang="de-DE" dirty="0" err="1" smtClean="0"/>
              <a:t>Moveset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 err="1" smtClean="0"/>
              <a:t>Movesets</a:t>
            </a:r>
            <a:r>
              <a:rPr lang="de-DE" dirty="0" smtClean="0"/>
              <a:t> werden je nach Figur Art generiert</a:t>
            </a:r>
          </a:p>
          <a:p>
            <a:r>
              <a:rPr lang="de-DE" dirty="0" smtClean="0"/>
              <a:t>Sonderzüge werden gesondert geprüft</a:t>
            </a:r>
          </a:p>
          <a:p>
            <a:r>
              <a:rPr lang="de-DE" dirty="0" smtClean="0"/>
              <a:t>Methode zur Prüfung, ob Zug valide ist</a:t>
            </a:r>
          </a:p>
          <a:p>
            <a:r>
              <a:rPr lang="de-DE" dirty="0" smtClean="0"/>
              <a:t>Methode die Schach überprüft</a:t>
            </a:r>
          </a:p>
          <a:p>
            <a:r>
              <a:rPr lang="de-DE" dirty="0" smtClean="0"/>
              <a:t>Speichern/Laden von Spielständen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23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Movesets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6604615" cy="3880773"/>
          </a:xfrm>
        </p:spPr>
        <p:txBody>
          <a:bodyPr/>
          <a:lstStyle/>
          <a:p>
            <a:r>
              <a:rPr lang="de-DE" dirty="0" smtClean="0"/>
              <a:t>Nach </a:t>
            </a:r>
            <a:r>
              <a:rPr lang="de-DE" dirty="0" err="1" smtClean="0"/>
              <a:t>Figurart</a:t>
            </a:r>
            <a:endParaRPr lang="de-DE" dirty="0" smtClean="0"/>
          </a:p>
          <a:p>
            <a:pPr lvl="1"/>
            <a:r>
              <a:rPr lang="de-DE" dirty="0" smtClean="0"/>
              <a:t>König, Dame, Turm, Läufer, Springer, Bauer</a:t>
            </a:r>
          </a:p>
          <a:p>
            <a:r>
              <a:rPr lang="de-DE" dirty="0" smtClean="0"/>
              <a:t>Zuerst alle theoretisch möglichen Züge in ein Array schreiben</a:t>
            </a:r>
          </a:p>
          <a:p>
            <a:r>
              <a:rPr lang="de-DE" dirty="0" smtClean="0"/>
              <a:t>Entfernen aller Züge die nicht valide sind (z.B. verbündete Figur steht auf dem Feld)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22" y="99753"/>
            <a:ext cx="4948613" cy="50377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93" y="5137477"/>
            <a:ext cx="4951342" cy="14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Schach Methode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durchführen eines Zuges</a:t>
            </a:r>
          </a:p>
          <a:p>
            <a:r>
              <a:rPr lang="de-DE" dirty="0" smtClean="0"/>
              <a:t>Prüfen, ob der eigene König im Schach steht</a:t>
            </a:r>
          </a:p>
          <a:p>
            <a:pPr lvl="1"/>
            <a:r>
              <a:rPr lang="de-DE" dirty="0" smtClean="0"/>
              <a:t>Für alle gegnerischen Figuren auf dem Feld alle theoretischen Züge prüfen und schauen, ob der König durch diese schlagbar wäre</a:t>
            </a:r>
          </a:p>
          <a:p>
            <a:r>
              <a:rPr lang="de-DE" dirty="0" smtClean="0"/>
              <a:t>König darf sich nicht auf Felder bewegen, welche von gegnerischen Figuren erreichbar sind</a:t>
            </a:r>
          </a:p>
          <a:p>
            <a:r>
              <a:rPr lang="de-DE" dirty="0" smtClean="0"/>
              <a:t>Figuren dürfen sich nicht so bewegen, dass der eigene König danach im Schach steht</a:t>
            </a:r>
          </a:p>
          <a:p>
            <a:r>
              <a:rPr lang="de-DE" dirty="0" smtClean="0"/>
              <a:t>Es handelt sich um ein Schachmatt, wenn es keinen Zug für die eigenen Figuren gibt, die nicht dafür sorgen, dass der eigene König im nächsten Zug nicht geschlagen werden kann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27" y="438763"/>
            <a:ext cx="3000794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4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Speichern/Laden von Spielständen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Fen</a:t>
            </a:r>
            <a:r>
              <a:rPr lang="de-DE" dirty="0" smtClean="0"/>
              <a:t>-Notation</a:t>
            </a:r>
          </a:p>
          <a:p>
            <a:pPr lvl="1"/>
            <a:r>
              <a:rPr lang="de-DE" dirty="0" smtClean="0"/>
              <a:t>Unterstützt von vielen Online Plattformen wie Chess.com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" y="3054918"/>
            <a:ext cx="5273100" cy="23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während des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kurze Absprache:</a:t>
            </a:r>
          </a:p>
          <a:p>
            <a:pPr lvl="1"/>
            <a:r>
              <a:rPr lang="de-DE" dirty="0" smtClean="0"/>
              <a:t>Spielfeld startet bei 0,0 (sollte unten links sein ist in der GUI jedoch oben rechts)</a:t>
            </a:r>
          </a:p>
          <a:p>
            <a:r>
              <a:rPr lang="de-DE" dirty="0" smtClean="0"/>
              <a:t>Mehr Zeitbedarf als gedacht</a:t>
            </a:r>
          </a:p>
          <a:p>
            <a:pPr lvl="1"/>
            <a:r>
              <a:rPr lang="de-DE" dirty="0" smtClean="0"/>
              <a:t>Methode zur Prüfung des Schachs ist komplizierter als gedacht</a:t>
            </a:r>
          </a:p>
          <a:p>
            <a:pPr lvl="1"/>
            <a:r>
              <a:rPr lang="de-DE" dirty="0" smtClean="0"/>
              <a:t>Fehlender Zeit-Puffer bei Verknüpfung der Logik</a:t>
            </a:r>
          </a:p>
          <a:p>
            <a:pPr indent="-285750"/>
            <a:r>
              <a:rPr lang="de-DE" dirty="0" err="1" smtClean="0"/>
              <a:t>Gui</a:t>
            </a:r>
            <a:r>
              <a:rPr lang="de-DE" dirty="0" smtClean="0"/>
              <a:t> und Logik benötigt mehr </a:t>
            </a:r>
            <a:r>
              <a:rPr lang="de-DE" dirty="0" err="1" smtClean="0"/>
              <a:t>Validirung</a:t>
            </a:r>
            <a:r>
              <a:rPr lang="de-DE" dirty="0" smtClean="0"/>
              <a:t> als zuvor gedacht</a:t>
            </a:r>
          </a:p>
          <a:p>
            <a:pPr lvl="1"/>
            <a:r>
              <a:rPr lang="de-DE" dirty="0" smtClean="0"/>
              <a:t>Doppelklicken auf ein Feld führt dazu, dass eine Figur sich selbst schlägt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68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350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Schachprojekt</vt:lpstr>
      <vt:lpstr>Planung</vt:lpstr>
      <vt:lpstr>Planung GUI</vt:lpstr>
      <vt:lpstr>Planung Logik</vt:lpstr>
      <vt:lpstr>Die Movesets</vt:lpstr>
      <vt:lpstr>Schach Methode </vt:lpstr>
      <vt:lpstr>Speichern/Laden von Spielständen</vt:lpstr>
      <vt:lpstr>Probleme während des Projekt</vt:lpstr>
    </vt:vector>
  </TitlesOfParts>
  <Company>MNS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Schachprojekt</dc:title>
  <dc:creator>Ragnar Bergs</dc:creator>
  <cp:lastModifiedBy>Ragnar Bergs</cp:lastModifiedBy>
  <cp:revision>6</cp:revision>
  <dcterms:created xsi:type="dcterms:W3CDTF">2023-09-25T05:59:12Z</dcterms:created>
  <dcterms:modified xsi:type="dcterms:W3CDTF">2023-09-25T07:18:51Z</dcterms:modified>
</cp:coreProperties>
</file>