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4" r:id="rId4"/>
    <p:sldId id="265" r:id="rId5"/>
    <p:sldId id="258" r:id="rId6"/>
    <p:sldId id="259" r:id="rId7"/>
    <p:sldId id="267" r:id="rId8"/>
    <p:sldId id="260" r:id="rId9"/>
    <p:sldId id="268" r:id="rId10"/>
    <p:sldId id="272" r:id="rId11"/>
    <p:sldId id="274" r:id="rId12"/>
    <p:sldId id="269" r:id="rId13"/>
    <p:sldId id="271" r:id="rId14"/>
    <p:sldId id="262" r:id="rId15"/>
    <p:sldId id="276" r:id="rId16"/>
    <p:sldId id="275" r:id="rId17"/>
    <p:sldId id="261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0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84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7:52:17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1540 24575,'28'0'0,"5"0"0,13 0 0,5 0 0,8 0 0,-2 0 0,2 0 0,-3 0 0,-3 0 0,-5 0 0,-5 0 0,-1 0 0,-3 0 0,-2 0 0,2 0 0,-1 0 0,5 0 0,-2 0 0,7 0 0,1 0 0,8 2 0,-1 1 0,4 0 0,0 0 0,2-3 0,2 0 0,-10 0 0,19 0 0,2 0 0,1 0 0,-8 0 0,-16 0 0,-7 0 0,1 0 0,-4 0 0,-2 0 0,-2 0 0,1 0 0,-1 0 0,1 2 0,-4 0 0,1 1 0,-1 0 0,1-3 0,5 0 0,-4 0 0,3 2 0,-5 1 0,-1-1 0,1 0 0,-1-2 0,-2 0 0,0 0 0,-1 0 0,4 0 0,0 0 0,-2 0 0,-1 0 0,0 0 0,0 0 0,-1 0 0,-3 0 0,-4 0 0,-1 0 0,0 0 0,0 0 0,-3 0 0,3 0 0,-2 0 0,9 0 0,3 0 0,-2 0 0,-5 0 0,-10 0 0,-6 0 0,-1 0 0,-2 0 0,2 0 0,0 0 0,-1 0 0,1 0 0,-2 0 0,1 0 0,0 0 0,-3-1 0,-1-1 0,-4-1 0,0-3 0,0 0 0,0-1 0,0-1 0,0-4 0,0-9 0,-3-16 0,-3-17 0,-6-19 0,-5-15 0,6 34 0,0-1-645,1 1 1,0 0 644,-2-8 0,1-1 0,0 5 0,1 1 0,1 5 0,0 1-259,-7-43 259,6 19 0,2 6 0,4 11 0,1 6 0,0 14 1272,0 3-1272,1 8 276,-1 1-276,3 3 0,0 0 0,-1-1 0,-2 1 0,1 2 0,0 0 0,0 3 0,-1-3 0,1 5 0,0 1 0,2 7 0,0 5 0,0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7:52:57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7:53:53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2068 24575,'-4'-17'0,"2"-8"0,1-20 0,1-5 0,0-14 0,0-8 0,0-1 0,0 2 0,0 6 0,0 8 0,0-1 0,0 1 0,0 10 0,0 3 0,0 7 0,0 2 0,0 2 0,0 2 0,0-4 0,0-19 0,0-11 0,0-15 0,-3 13 0,-2 6 0,-1 15 0,1 4 0,3 0 0,2 4 0,0-1 0,0 4 0,-2 4 0,0 7 0,-1 2 0,1 1 0,2 0 0,0 1 0,0 2 0,0-2 0,0-3 0,0-4 0,0 0 0,0-2 0,0 3 0,1-1 0,1 2 0,2-1 0,1 0 0,0 3 0,-1 2 0,-1 7 0,-1 1 0,-2 4 0,0 2 0,0 3 0,0 0 0,0 0 0,0-1 0,0-1 0,0-1 0,0-1 0,0 1 0,0 0 0,0 0 0,0 1 0,-1 2 0,-1 3 0,0-1 0,0 0 0,2-2 0,0 1 0,0 2 0,0 6 0,0 1 0,0 5 0,0-7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7:53:55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1 421 24575,'0'-12'0,"0"-3"0,0-3 0,0 2 0,0 2 0,0 3 0,0 3 0,0 1 0,0 2 0,0-8 0,0-1 0,6-9 0,14-17 0,10-7 0,2-5 0,-2 7 0,-13 17 0,-3 10 0,-3 4 0,-3 5 0,0 3 0,-2 1 0,-2 4 0,-2 3 0,0 1 0,4 3 0,4-1 0,7 2 0,3 1 0,3 1 0,3 1 0,0-1 0,3 1 0,2 1 0,-1 2 0,1 1 0,-5 0 0,-3 0 0,0-1 0,-4 1 0,-1-1 0,-4-1 0,-1-2 0,-3-1 0,0-1 0,-3-1 0,0 0 0,0-1 0,-2 0 0,-1-2 0,-3-2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7:53:56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24575,'18'0'0,"-5"0"0,8 0 0,-6 0 0,3 4 0,12 9 0,6 10 0,4 4 0,-1 0 0,-10-6 0,-3-2 0,0-1 0,-3 1 0,-2-3 0,-1 0 0,-3-2 0,-2-2 0,-2 1 0,-2 0 0,1 1 0,-2-1 0,3 1 0,-1 1 0,0 0 0,1 3 0,-1-2 0,-1-1 0,0-2 0,-3-3 0,0 0 0,-2-2 0,0-2 0,-2-2 0,0 0 0,0-1 0,0 1 0,-1-1 0,2-1 0,-1 0 0,3 1 0,-1 3 0,0 1 0,0 0 0,0 1 0,1 0 0,3 0 0,1 0 0,-1 0 0,0-1 0,-2-3 0,-1 0 0,-1-2 0,-2 1 0,-2 1 0,0-2 0,-2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7:53:59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1 522 24575,'0'4'0,"7"-4"0,6-3 0,9-6 0,0-2 0,2-6 0,3-4 0,-2 1 0,5-5 0,-3 2 0,3 1 0,-1-1 0,0 3 0,-1 1 0,3-1 0,1 1 0,0-1 0,0 0 0,-5 5 0,-1 1 0,-5 2 0,-1 1 0,-4 2 0,-1 1 0,-4 5 0,-1 1 0,-4 0 0,0 0 0,-2 0 0,-1 0 0,1 2 0,1-2 0,2-1 0,5-5 0,3-4 0,8-4 0,2-2 0,1-1 0,0 0 0,-5 3 0,-2 2 0,-4 5 0,-4 2 0,-1 3 0,-1 1 0,-5 2 0,-1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7:55:01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1075 24575,'0'-7'0,"0"-5"0,0-8 0,0-5 0,0-5 0,0 7 0,0 7 0,0 3 0,0 1 0,0-4 0,0-2 0,0-2 0,0-3 0,0-1 0,0-5 0,0 0 0,0 1 0,0-2 0,0 4 0,0 0 0,0 3 0,0 2 0,0-1 0,0 3 0,0 0 0,0 1 0,0 1 0,0-1 0,0 2 0,0 1 0,0 4 0,0 1 0,0 1 0,0 2 0,0 0 0,0 1 0,0-1 0,0-1 0,0-4 0,0 0 0,0 1 0,0 1 0,0 4 0,0-2 0,0 2 0,0-1 0,0-1 0,0 3 0,0-1 0,0 3 0,0-3 0,0-7 0,0-3 0,0-12 0,0-2 0,0-5 0,0 0 0,0 3 0,0 3 0,0 9 0,0 2 0,-1 7 0,-2 1 0,1 3 0,-1 1 0,2 4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7:55:03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1 385 24575,'8'-12'0,"6"-6"0,5-7 0,2-1 0,-1-1 0,-4 7 0,-2 1 0,-4 4 0,-1 3 0,-1 3 0,-2 3 0,-2 2 0,-2 0 0,-2-4 0,0-1 0,2-8 0,0-1 0,4-3 0,1 1 0,1 1 0,-2 1 0,1 0 0,0 0 0,-3 7 0,0 1 0,-4 9 0,0 1 0,0 4 0,0-1 0,3 2 0,2 2 0,8 1 0,4 0 0,14 9 0,2 1 0,13 6 0,-1 0 0,7 3 0,1 1 0,-3 0 0,2 1 0,-12-8 0,8 7 0,-9-4 0,-3 0 0,-11-5 0,-8-7 0,-4-2 0,-2-1 0,-1-1 0,-1 0 0,-1 0 0,0 0 0,0 0 0,0-2 0,-2-2 0,-2 0 0,-3-4 0,-1 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7:55:05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24575,'18'8'0,"-5"2"0,4 3 0,-1 3 0,-2 0 0,6 4 0,-3-3 0,1 1 0,-1-2 0,-1-1 0,-1-1 0,-2-1 0,-2-1 0,0-1 0,-3-1 0,0-2 0,0-2 0,0 0 0,-1 0 0,-1-2 0,0 2 0,-2 0 0,2 0 0,-1 0 0,3 0 0,-1 0 0,0 1 0,-2 1 0,0 0 0,-1-1 0,0 1 0,0 0 0,0-3 0,1 0 0,1-1 0,1 0 0,-1 1 0,-2-1 0,0-2 0,-2 1 0,0-2 0,-1 2 0,1-2 0,0 2 0,1-2 0,0 1 0,-1 2 0,1-2 0,0 0 0,0 1 0,3-1 0,0 1 0,1 3 0,1 0 0,2 4 0,1 0 0,1 3 0,1-1 0,-2 1 0,0-1 0,-2 0 0,-1-2 0,0-1 0,0-1 0,-2-2 0,2 2 0,-4-2 0,0-2 0,-2-1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7:55:07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1 519 24575,'2'-4'0,"4"1"0,7 1 0,-1 0 0,1-2 0,0-1 0,2-3 0,0-1 0,1 0 0,0 0 0,6-2 0,2-2 0,2-8 0,4-3 0,-3-1 0,8-8 0,-2 6 0,0 1 0,-11 9 0,-6 7 0,-6 4 0,-4 2 0,-2-1 0,-3 1 0,4-9 0,2-1 0,5-5 0,1-1 0,0 4 0,0 0 0,-1 3 0,-2 0 0,-1 4 0,-1 1 0,-2 6 0,1 0 0,-1 1 0,1 1 0,0 0 0,0-1 0,1-5 0,1-2 0,4-5 0,2 0 0,0 2 0,-2 0 0,-3 5 0,-1 0 0,-2 2 0,1 1 0,-2-1 0,0 1 0,-4 1 0,-1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7:38:09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24575,'24'0'0,"12"12"0,3 3 0,23 20 0,-16-8 0,2 2 0,-2 1 0,2 0 0,7 5 0,0-1 0,22 15 0,-23-17 0,-15-10 0,-14-8 0,0-1 0,1 3 0,0 1 0,6 4 0,0 1 0,1 0 0,2 3 0,0-1 0,3 3 0,-3-3 0,-4-2 0,-6-6 0,-6-4 0,-4-3 0,-5-2 0,-3 0 0,-1-1 0,0-1 0,-2-1 0,0-1 0,-1 0 0,1 2 0,0-1 0,5 3 0,2-1 0,11 7 0,4 2 0,11 13 0,1 2 0,1 2 0,4 2 0,-8-7 0,8 7 0,-13-9 0,-3-3 0,-10-9 0,-7-6 0,-2-1 0,-3-1 0,-2 0 0,-2-2 0,-6-1 0,2-1 0,-3-1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7:52:19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7 467 24575,'0'-9'0,"-2"0"0,0 0 0,-1 0 0,3-1 0,2 0 0,1 1 0,1 1 0,0 2 0,0 3 0,4-7 0,0-1 0,9-6 0,2-1 0,2-3 0,-1 0 0,0 0 0,7-3 0,-4 8 0,0-1 0,-10 9 0,-5 4 0,-5 1 0,-1 1 0,0-1 0,2-3 0,1 1 0,3-3 0,0 0 0,2-2 0,2-3 0,3 0 0,3-2 0,-2 1 0,-3 3 0,-2 1 0,-4 4 0,0 1 0,-1-1 0,-3 2 0,-1-3 0,1 0 0,5-3 0,2 0 0,-1 2 0,-2 2 0,-3 2 0,-1 2 0,-1 2 0,0 3 0,0 3 0,10 4 0,2 1 0,15 9 0,22 15 0,17 17 0,8 5 0,-3-4 0,-18-12 0,-14-11 0,-4-1 0,-7-4 0,-2-2 0,-4-2 0,-3-3 0,-4-3 0,1 0 0,-3 0 0,0 2 0,0-2 0,1 1 0,-1-1 0,0-2 0,0 4 0,-1-1 0,2 0 0,-3-1 0,1-3 0,-1-2 0,-2-1 0,-1-1 0,-3-2 0,1 0 0,-1-3 0,-3-2 0,-2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7:38:10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1484 24575,'14'-16'0,"4"-8"0,16-18 0,10-12 0,11-17 0,-23 33 0,0-2 0,2-2 0,-1 0 0,1-1 0,0 1 0,-2 3 0,0 1 0,2-2 0,0 0-681,3-1 0,1 1 681,-2 3 0,0 1 0,30-31 444,-15 16-444,-7 10 225,-3 2-225,0 1 0,-2 4 0,-7 7 693,-3 4-693,-8 8 0,-3 2 0,-6 4 0,-3 1 0,-2 4 0,-1 1 0,-1-2 0,2-4 0,7-11 0,6-5 0,8-6 0,6-6 0,-1 3 0,3-4 0,0 2 0,-5 5 0,-5 5 0,-7 7 0,-7 6 0,-2 4 0,-3 3 0,-1 1 0,-2 4 0,-2-1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9:51:16.2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1400 24575,'1'-9'0,"3"-1"0,7-8 0,4-4 0,3-4 0,-1 0 0,-2 5 0,-2 0 0,-2 6 0,-2 3 0,-3 4 0,1 1 0,-1 2 0,0-1 0,1-2 0,0-2 0,-1-1 0,2 0 0,4-2 0,2-2 0,2-3 0,-3 0 0,0 3 0,-3 3 0,0 3 0,0 1 0,-1 2 0,-1 1 0,-4 1 0,1 1 0,1-1 0,0-1 0,4-2 0,1 0 0,3-4 0,1 0 0,4-3 0,0 1 0,-3 3 0,12-4 0,3-1 0,2-1 0,0-1 0,-10 5 0,-2 1 0,4-2 0,1-1 0,4-2 0,0 0 0,-1 0 0,-1 0 0,-2 0 0,-1 3 0,-3 1 0,-5 3 0,-3 1 0,-4 3 0,-1 2 0,2-1 0,-1 0 0,7-2 0,2-1 0,7-1 0,2 0 0,7-2 0,1-1 0,0 0 0,0 1 0,-7 2 0,-2 2 0,-5 1 0,-2-1 0,-2 1 0,0-1 0,3 2 0,0 0 0,1-1 0,5-1 0,-1 0 0,13-1 0,9 2 0,1 1 0,-1 2 0,-10 1 0,-3-1 0,1 0 0,0 0 0,2 1 0,0 1 0,2 0 0,1 0 0,-2 0 0,-3 0 0,1 0 0,-4 0 0,-2 0 0,-1 0 0,-1 0 0,-1 0 0,-2 0 0,3 0 0,-1 0 0,5 0 0,3 0 0,2 0 0,0 0 0,4 0 0,-1 0 0,2 0 0,-2 0 0,-4 0 0,-1 0 0,-2 0 0,-1 0 0,-2 0 0,-2 0 0,-2 0 0,-2 0 0,0 0 0,1 0 0,2 0 0,9 0 0,4 0 0,3 0 0,-5 0 0,-7 0 0,-3 0 0,1 0 0,0 0 0,0 0 0,-2 0 0,2 0 0,0 2 0,-1 0 0,-1 2 0,-2 1 0,-4-1 0,2 2 0,-2-1 0,-1 1 0,2 0 0,-2-3 0,3 0 0,-2 0 0,5-1 0,1-1 0,4-1 0,0 0 0,4 0 0,0 0 0,3 0 0,0 0 0,-2 0 0,-1 0 0,0 0 0,0 0 0,1 0 0,-2 0 0,-4 0 0,-1 0 0,1 0 0,-1 0 0,3 0 0,14 0 0,7 0 0,6 0 0,-6 0 0,-9 2 0,-4 0 0,-1 1 0,2 2 0,-2-1 0,-4 0 0,-1-1 0,-2 1 0,0-2 0,0 2 0,1 0 0,-1 0 0,3 2 0,0-1 0,0 1 0,7 0 0,-2-1 0,3 0 0,-2-1 0,0 1 0,-1-1 0,3 2 0,-3-2 0,-1 0 0,-1 1 0,-4-1 0,-3 0 0,-3 0 0,-1 0 0,-4 0 0,-2 0 0,-3-2 0,-1 0 0,-3-1 0,-1 1 0,-1 0 0,2-1 0,1-1 0,10 0 0,4 0 0,9 0 0,2 0 0,-9 0 0,5 0 0,-5 0 0,0 0 0,1 0 0,-5 0 0,2 0 0,0 0 0,0 0 0,1 0 0,2 0 0,-1 0 0,5 0 0,1 0 0,5 0 0,6 3 0,-3 2 0,4 1 0,-5 0 0,0-2 0,-1-2 0,-3 0 0,-3 0 0,-3 0 0,-2 0 0,1-1 0,-1-1 0,-5 0 0,-1 0 0,-1 0 0,0 0 0,2 0 0,-1 0 0,1 0 0,0 0 0,0 0 0,0 0 0,2 0 0,15 0 0,6-2 0,4-1 0,-9-3 0,-13-2 0,-10 1 0,-3-1 0,-6 3 0,-2 1 0,-4 1 0,-1 0 0,0 0 0,3-2 0,2-1 0,0-3 0,0 1 0,0-1 0,-2 3 0,0-1 0,-1 0 0,-3 0 0,1 2 0,-3 1 0,0-1 0,-1 0 0,5-8 0,4-3 0,10-14 0,2-6 0,0-2 0,-3 1 0,-1 8 0,-2 3 0,-3 4 0,-3 1 0,-5 9 0,0 2 0,-3 7 0,-2-2 0,-1 0 0,-1-1 0,0 1 0,1-4 0,2-4 0,3-5 0,1-5 0,1-5 0,0-2 0,2-3 0,0 2 0,0 3 0,0 5 0,-3 6 0,0 4 0,-2 5 0,-2 0 0,-1 3 0,-2 0 0,0 1 0,0-1 0,0-1 0,0 2 0,0 1 0,0 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9:51:20.2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24575,'0'12'0,"0"-2"0,0 0 0,0-2 0,0 1 0,0 0 0,0 3 0,0 0 0,0 2 0,1 0 0,2-1 0,2 1 0,2 0 0,0 0 0,0 0 0,-2 0 0,1 0 0,-1-1 0,-1-3 0,1-2 0,-2-1 0,0-1 0,1 0 0,-1 0 0,1 0 0,1 1 0,1-1 0,0 0 0,5 2 0,2 1 0,5 3 0,0 2 0,1 1 0,0 0 0,-2-2 0,-2-1 0,-3-1 0,-1 0 0,-3-3 0,4 3 0,1-1 0,0 0 0,4 0 0,1-3 0,2 2 0,2 1 0,0 1 0,1 1 0,0-1 0,0 0 0,-1-1 0,1-1 0,0-1 0,0-1 0,-1 1 0,1-1 0,0-1 0,2 0 0,5 0 0,-1-2 0,5 2 0,-3-2 0,1-1 0,-2 1 0,-1-1 0,-2 1 0,-2-2 0,-3 0 0,-3-1 0,-1-1 0,0 0 0,0 0 0,0 0 0,0 0 0,1 0 0,0 0 0,1 0 0,-2 0 0,3 0 0,0 0 0,0 0 0,12 0 0,3 0 0,7 0 0,-4 0 0,-10 0 0,5 0 0,-2 0 0,0 0 0,4 0 0,3 0 0,3 0 0,1 0 0,1 0 0,-6 0 0,2 0 0,-1 0 0,-7-2 0,0 0 0,-2-2 0,-2 0 0,-2 0 0,-5 0 0,-3 0 0,2-1 0,1 1 0,1 0 0,-2 0 0,-2 0 0,1 1 0,0 0 0,-1-1 0,-3 3 0,-1-1 0,2 2 0,1 0 0,4 0 0,0 0 0,2 0 0,-1 0 0,6 0 0,8 0 0,8 0 0,12 0 0,-7 0 0,-1 0 0,-13 0 0,-4 0 0,-3 0 0,0 0 0,0 0 0,-1 0 0,3 0 0,0-2 0,-2 0 0,2 0 0,-1 1 0,-1 1 0,2 0 0,3-2 0,0-1 0,0 1 0,-5 0 0,-4 2 0,2 0 0,-4 0 0,-2 0 0,-3 0 0,-1 0 0,1 0 0,-1 0 0,1 0 0,2 0 0,0 0 0,0 0 0,-6 0 0,-2 0 0,3 0 0,0 0 0,3 0 0,-2 0 0,1 0 0,6 0 0,5 0 0,5 0 0,-6 0 0,-1 0 0,-4 0 0,0 0 0,0 0 0,1 0 0,1 0 0,0 0 0,1 0 0,4 0 0,-1 0 0,-1 0 0,0 0 0,-6 0 0,3 0 0,2 0 0,-1 0 0,0 0 0,-3 0 0,-3 0 0,0 0 0,-1 1 0,-2 0 0,1 1 0,0 0 0,1 0 0,-1 0 0,2 0 0,0-1 0,3 0 0,-1 1 0,1 0 0,0 0 0,2-1 0,0 1 0,-2 2 0,0-1 0,-1 1 0,9 1 0,2 1 0,1 0 0,-8-1 0,-5-1 0,-1 0 0,1 0 0,1 0 0,0 0 0,-1 1 0,0-1 0,1 2 0,0-2 0,2 0 0,2-1 0,-1 0 0,4-1 0,3-2 0,1 0 0,9 1 0,1 2 0,-2-1 0,-3 0 0,-2-2 0,0 0 0,-2 0 0,-4 0 0,-6 1 0,-4 1 0,-1 1 0,-1 0 0,-2 1 0,0-1 0,-2 2 0,0 0 0,-3 0 0,-1 0 0,0 0 0,0 0 0,2 1 0,0 1 0,-2 1 0,5 5 0,-1 2 0,5 6 0,-2-5 0,-4-3 0,-2-4 0,-3-3 0,1 0 0,-1 1 0,0-1 0,2 0 0,2 2 0,1 0 0,3 1 0,0 1 0,0 1 0,-2-1 0,0 0 0,0-1 0,-1-2 0,1 1 0,-2-2 0,1 2 0,1 0 0,1 1 0,1 0 0,-3-1 0,-1 1 0,-1 0 0,-1-1 0,0-2 0,0 0 0,-1 1 0,-1-1 0,0 0 0,0 0 0,1-1 0,-1 0 0,0-1 0,0 1 0,0 0 0,3 2 0,1 0 0,1 0 0,-3 0 0,-2-2 0,-2-1 0,1-1 0,-1 0 0,1 0 0,-1 0 0,-1 0 0,-1 0 0,1 0 0,0 0 0,1 0 0,0-1 0,-1 1 0,0 0 0,2 2 0,0 2 0,2-1 0,-1 1 0,1-1 0,-1 0 0,0 0 0,0 1 0,0-1 0,1 0 0,-1 0 0,0 1 0,0-1 0,1 0 0,-1 0 0,0 0 0,0 1 0,0-1 0,1 2 0,-1 0 0,1 0 0,-1 0 0,-1 0 0,0 2 0,0 0 0,1 5 0,1-2 0,-1 0 0,-1-3 0,-1-2 0,0-3 0,0 2 0,0-1 0,0 1 0,2 2 0,0 1 0,1 1 0,-1 1 0,1 2 0,-1-2 0,-1 0 0,0-2 0,0 0 0,2 1 0,0 0 0,0 1 0,0-2 0,-2 0 0,0 0 0,-2-1 0,0-1 0,1-1 0,-1-1 0,-1-1 0,0-1 0,-1-1 0,1 0 0,1 2 0,0 0 0,-1 0 0,0 0 0,0 0 0,0-2 0,-1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9:52:04.6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1107 0 24575,'-15'0'0,"-2"0"0,1 0 0,-2 0 0,0 0 0,0 0 0,-1 0 0,0 0 0,1 0 0,3 0 0,1 0 0,3 0 0,1 0 0,3 0 0,-2 0 0,4 0 0,-2 1 0,-1 4 0,3 0 0,-3 3 0,1-1 0,-1 0 0,0-1 0,0 0 0,1 1 0,-1-1 0,-1 0 0,-1 2 0,-1 1 0,-1 1 0,-2 2 0,0 2 0,-1 2 0,0 3 0,0-1 0,-2 1 0,0 0 0,-1 0 0,1 0 0,2 0 0,0-1 0,2-1 0,1-1 0,1-2 0,1 0 0,0-1 0,2-2 0,0 1 0,-1 0 0,0 2 0,1 0 0,-1 0 0,0-1 0,0 0 0,1-2 0,2-1 0,-4 5 0,0 0 0,-3 7 0,1-3 0,2 0 0,1-4 0,1 1 0,-1 0 0,0 0 0,1 0 0,1 0 0,1 0 0,1 0 0,-2 2 0,1 0 0,-1 1 0,0 1 0,-1 0 0,-2 4 0,-1-1 0,1 2 0,3-2 0,-1-2 0,1-1 0,-1-3 0,1-1 0,2-2 0,0-2 0,2-2 0,-1 0 0,1-2 0,0 0 0,-1 2 0,1 0 0,-1 2 0,1-1 0,-2 3 0,-1 0 0,-1 3 0,0-2 0,0 2 0,-1 1 0,1 1 0,-4 9 0,0 2 0,-1 0 0,2-1 0,1-9 0,4-4 0,0-1 0,0-1 0,0 0 0,2 0 0,1 0 0,0-1 0,0 1 0,0 2 0,1 0 0,1 1 0,-2 0 0,0 4 0,0 0 0,-1 7 0,1-2 0,0 3 0,0 2 0,0-2 0,-1 1 0,0-1 0,-1-1 0,0 3 0,0-1 0,0 0 0,0 0 0,0-2 0,0-1 0,1 0 0,-1-2 0,1-2 0,2 0 0,0 0 0,1-1 0,0 1 0,0 2 0,0 1 0,0 12 0,0 4 0,0 3 0,0 0 0,0-6 0,0-3 0,0-1 0,0-2 0,0 0 0,0-2 0,0-1 0,0-2 0,0 0 0,0 0 0,0 0 0,0 0 0,0 1 0,0-2 0,0 2 0,0 0 0,0-5 0,0 2 0,0-6 0,0 2 0,0 1 0,0 1 0,0 1 0,0 3 0,0-1 0,0 6 0,0 0 0,0 6 0,0-1 0,0 0 0,0-3 0,2 1 0,1 0 0,1 6 0,0 0 0,3 0 0,-1 2 0,1-7 0,2 15 0,0 2 0,1 0 0,0-3 0,-3-13 0,2-3 0,-2 1 0,-1 0 0,0 1 0,1 2 0,1 0 0,2 3 0,2 0 0,-1-1 0,0 2 0,-3-2 0,1-3 0,-1-5 0,2 0 0,1-1 0,0-1 0,-1 0 0,-2-6 0,0 1 0,0 0 0,1 3 0,1 1 0,2 1 0,-1-1 0,2 3 0,-1 0 0,1 3 0,-1-1 0,1-1 0,-1-1 0,-1-2 0,-1-1 0,0-1 0,0-2 0,0-1 0,0 1 0,-2-1 0,5 10 0,1 1 0,0 2 0,1-6 0,-4-6 0,-2-4 0,1 2 0,-3-2 0,1-1 0,-1-1 0,0-2 0,0-1 0,1 0 0,-1 1 0,0-1 0,-1 1 0,-1-2 0,0 0 0,1 2 0,0-1 0,-1 3 0,1 0 0,0-3 0,3 6 0,-2-4 0,1 5 0,-1 0 0,1 1 0,0-1 0,-2-2 0,-1 0 0,1 0 0,0-1 0,1 3 0,1 0 0,0 3 0,0 0 0,0 0 0,-1 0 0,0 0 0,-2 0 0,1-2 0,3 11 0,1 5 0,1 6 0,-1-2 0,-3-9 0,1-4 0,-1 2 0,-1 0 0,0 2 0,-1-2 0,0-1 0,-1-1 0,0 0 0,0 0 0,-1 3 0,1-2 0,-2 0 0,0-2 0,0 0 0,0 2 0,0-2 0,0-4 0,-1-5 0,-1-3 0,0-1 0,0 0 0,0-1 0,0-2 0,0 0 0,0-4 0,0 0 0,0-3 0,0-1 0,0-2 0,0 0 0,0 1 0,0-1 0,0-1 0,0-1 0,-3 1 0,-11 8 0,-19 16 0,-10 8 0,-14 10 0,3-1 0,-7 2 0,-4 2 0,-7 1 0,1-5 0,4-9 0,3-5 0,9-8 0,0-2 0,12-5 0,7-3 0,10-4 0,7-3 0,7-3 0,4-2 0,3-2 0,0 0 0,1 0 0,1 0 0,0 0 0,2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9:52:07.8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24575,'7'0'0,"11"0"0,10 0 0,7 0 0,-3 0 0,-8 0 0,-9 0 0,-5 1 0,0 2 0,-1 2 0,3 2 0,0 5 0,2 3 0,0 1 0,1 2 0,2-2 0,0 3 0,0 2 0,2 1 0,2 4 0,-3 0 0,4 4 0,-3-1 0,3 2 0,-1-2 0,-2 0 0,-2 0 0,-1 1 0,0 0 0,0 5 0,-1 1 0,-2 2 0,0 0 0,-1-1 0,1-1 0,-2 0 0,-1 0 0,0 0 0,1 0 0,-1-3 0,0 0 0,-1 3 0,3 15 0,1 3 0,1 14 0,-3-14 0,-4-8 0,-2-12 0,-3-4 0,0 3 0,-2-3 0,0 0 0,0 0 0,0 1 0,0 2 0,0 0 0,0 0 0,0 1 0,0-4 0,0-1 0,0-4 0,0-2 0,-2 1 0,0-2 0,-3-2 0,0-4 0,-1-1 0,1 2 0,-1 2 0,1 2 0,-4 1 0,-1 0 0,-3 3 0,0 0 0,-1 1 0,1-1 0,-1 0 0,0 1 0,-1-1 0,-1 0 0,3-4 0,0-1 0,4-6 0,1-3 0,2-4 0,-2-1 0,1-3 0,0 0 0,2-3 0,1 0 0,0 0 0,0 0 0,-3 0 0,2-1 0,-2-2 0,1-2 0,0-3 0,0 0 0,3 1 0,1 5 0,-3 31 0,-1 9 0,-10 37 0,6-26 0,1 3 0,-1 1 0,0 0 0,1 3 0,1-2 0,-2 28 0,3-23 0,3-14 0,0-4 0,2-8 0,0-4 0,0-9 0,0-2 0,0-6 0,1 0 0,1-2 0,0-2 0,0 0 0,0 0 0,0 2 0,0 2 0,0 5 0,0-1 0,-2 5 0,0 0 0,0 2 0,0 0 0,1 1 0,-1 1 0,-2 9 0,-1 3 0,0 12 0,0 3 0,-1 18 0,1 4 0,-3 20-902,-1 3 902,4-41 0,1 1 0,0-1 0,0 2 0,-1 2 0,1 0 0,-1 0 0,0-3 0,-4 38 0,3-38 0,-1-1 0,-3 30 0,0 5 0,3-32 0,6-24 0,1-12 902,0 5-902,0 8 0,0 11 0,0 9 0,0 11 0,0 2 0,0 10 0,0-3 0,0-8 0,1 1 0,2-16 0,0 1 0,-1-9 0,-2-7 0,0-6 0,0-9 0,1-3 0,1-4 0,1-3 0,1 1 0,0 2 0,2 0 0,1 6 0,1 2 0,0 6 0,0 0 0,2 6 0,1-1 0,0 7 0,0-1 0,-2 2 0,-1-2 0,1-4 0,-1-2 0,0-4 0,0-1 0,0-6 0,3 8 0,2-1 0,1 3 0,-1-4 0,-2-7 0,-2-5 0,0-1 0,-1-4 0,0 0 0,-2-3 0,1-1 0,-2-3 0,0-1 0,-1-1 0,1 1 0,2 0 0,7 2 0,1 1 0,4 2 0,0 1 0,-1 0 0,0 0 0,0-3 0,1-1 0,0 0 0,2 1 0,1-1 0,0 1 0,1-1 0,0 1 0,0-3 0,-1-2 0,-3-3 0,-1 0 0,0 0 0,1 0 0,3 0 0,1 0 0,0 0 0,0 0 0,-5 0 0,4 0 0,-4 0 0,1 0 0,-1 0 0,0 0 0,2 0 0,2 0 0,1 0 0,0 0 0,-1 0 0,0 0 0,-2 0 0,-1 0 0,-1 0 0,0 0 0,0 0 0,1 0 0,-3 0 0,-2 0 0,-1 0 0,-3 0 0,-1 0 0,-1 0 0,-2 0 0,0 0 0,-1 0 0,0 0 0,-1 0 0,1 0 0,1 0 0,0 0 0,-3 0 0,0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9:54:34.3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1228 24575,'25'0'0,"4"0"0,11 0 0,2 0 0,-8 0 0,3 0 0,-3 0 0,-2 0 0,-5 0 0,-5 0 0,-9 0 0,-2 0 0,-3 0 0,0 0 0,5-3 0,3-2 0,14-12 0,5-5 0,15-14 0,6-2 0,2-1 0,0 2 0,-3-1 0,-2 0 0,-2 0 0,-3 1 0,-13 9 0,-6 4 0,-11 9 0,-4 2 0,-3 5 0,-1 0 0,-4 3 0,0 0 0,-2-1 0,5-6 0,12-14 0,5-5 0,9-9 0,-2 0 0,-3-1 0,0 0 0,-4 4 0,-1 3 0,-6 7 0,-3 5 0,-6 6 0,-1 5 0,-3 3 0,-2 0 0,-2 1 0,-1 2 0,-1 0 0,0 1 0,0-8 0,0-1 0,0-12 0,0-5 0,0-6 0,0-3 0,0-1 0,0 1 0,2 7 0,0 4 0,1 9 0,-1 2 0,-2 7 0,0 2 0,0 5 0,0 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9:54:36.8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1 393 24575,'5'0'0,"0"0"0,-2 0 0,1 0 0,0-3 0,-1-1 0,5-7 0,0-1 0,12-11 0,0-2 0,6 0 0,-2 1 0,-6 5 0,0 1 0,-7 6 0,-1 2 0,-3 6 0,-2-2 0,-1-3 0,1-3 0,3-3 0,3 0 0,1 0 0,5-4 0,2-2 0,0-1 0,-1 4 0,-3 2 0,-5 4 0,1 3 0,-2 2 0,-1 2 0,-2 3 0,-1 3 0,-2 2 0,1 2 0,2-1 0,0 2 0,-1-1 0,9 6 0,4 3 0,14 10 0,5 3 0,7 9 0,1 1 0,4 4 0,-1-2 0,-6-5 0,-3-2 0,-12-10 0,-4-1 0,-7-7 0,-1-2 0,-6-5 0,0 0 0,-4-1 0,-2-2 0,-1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9:54:48.2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9:54:49.7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9:54:51.1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7:52:24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24575,'19'-2'0,"6"1"0,9 0 0,-3 4 0,-3 9 0,0 1 0,-1 5 0,-1 0 0,-5-4 0,-2 1 0,-4-4 0,-2 0 0,2-1 0,-1-1 0,4 2 0,2 2 0,1 5 0,5 4 0,6 5 0,2-1 0,3 3 0,-3 0 0,-2 0 0,-1-1 0,-5-6 0,-3-4 0,-6-4 0,-2-1 0,-4-2 0,-1-1 0,-5-4 0,-1 0 0,-4-4 0,0-1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9:54:52.5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9:54:53.5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9:54:54.2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9:55:48.7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1583 24575,'0'-7'0,"0"-6"0,0-3 0,0-8 0,0-2 0,0-1 0,0 2 0,0 6 0,0 1 0,0 9 0,0 2 0,0 1 0,0 1 0,0-3 0,0-8 0,2-1 0,2-8 0,2 1 0,3 3 0,5-11 0,5-9 0,3-6 0,2-2 0,-2 10 0,-5 7 0,-2 2 0,-4 7 0,-1 4 0,-1 4 0,0 4 0,-2 4 0,1 2 0,-3 3 0,3-4 0,0 0 0,5-4 0,-1-1 0,3 0 0,0 1 0,11-7 0,2-2 0,3-2 0,-2 2 0,-9 7 0,6-2 0,-5 4 0,-1 2 0,-8 4 0,-5 4 0,-2-2 0,3 0 0,4-2 0,4-2 0,10-1 0,5-2 0,7-1 0,3 1 0,1 1 0,-3 1 0,-4 1 0,-4 1 0,-10 3 0,-3-1 0,-5 1 0,-2 0 0,0 0 0,-4 2 0,3 0 0,0 0 0,8 0 0,4 0 0,6 0 0,0 0 0,2-3 0,-2 1 0,-4-3 0,-1 1 0,-10 1 0,-1 1 0,-3 2 0,-2 0 0,3 0 0,8 0 0,9 0 0,11 0 0,-2 0 0,-5 0 0,-10 0 0,-9 0 0,-1 0 0,-3 0 0,0 0 0,-2 0 0,0 0 0,-1 0 0,1 0 0,2 0 0,0 0 0,6 0 0,3 0 0,3 0 0,0 0 0,2-1 0,2-1 0,3-4 0,-2-1 0,-4-2 0,-1 0 0,-1 0 0,2 0 0,-1 0 0,0 0 0,-4 2 0,-1 0 0,-4 3 0,-1 0 0,-2 0 0,0 0 0,-4 0 0,0-2 0,-2-1 0,7-23 0,8-15 0,3-6 0,-1 0 0,-4 17 0,0-4 0,3-4 0,0-1 0,-1 2 0,-5 9 0,-2 4 0,-1 4 0,0 5 0,-2 3 0,-3 3 0,-2 6 0,-1 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9:55:50.9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24575,'0'20'0,"0"1"0,0 4 0,0-2 0,0-4 0,0-1 0,0-5 0,0 0 0,0-3 0,0 0 0,0-2 0,0 0 0,0-2 0,0-1 0,0 5 0,0 1 0,0 11 0,0 2 0,0 11 0,0 0 0,0 2 0,0-3 0,0-5 0,0 9 0,0-7 0,0 0 0,0-13 0,0-8 0,1-1 0,1-1 0,0 0 0,0-1 0,0 1 0,0 2 0,1 2 0,3 3 0,2 5 0,1 2 0,1-1 0,0 1 0,-2-4 0,1-4 0,-1-2 0,-2-3 0,0-1 0,-2-2 0,0 0 0,2-3 0,0-2 0,1 2 0,1-1 0,2 3 0,0 1 0,5 3 0,0-1 0,5 1 0,0 0 0,1 0 0,4 3 0,-4-1 0,-1 1 0,-7-4 0,-3-4 0,1-1 0,0 0 0,2 1 0,0 0 0,4-2 0,1 1 0,3-1 0,-1 1 0,-3-1 0,1-2 0,-1 0 0,-1 0 0,-1 0 0,0 0 0,-1 0 0,-2 0 0,-1 1 0,-3 1 0,2 0 0,1 0 0,1 1 0,0-1 0,2 3 0,1 1 0,1 1 0,-2-1 0,2 0 0,-1 1 0,0 0 0,0-1 0,-4-2 0,-1 0 0,-2 0 0,0 0 0,0 0 0,0 0 0,0 2 0,0 1 0,0-1 0,6 3 0,-2-1 0,1 1 0,-2 0 0,-3-3 0,-1-1 0,1-1 0,0 0 0,0 0 0,0 0 0,-2 2 0,0 0 0,-1 2 0,1 0 0,2-1 0,0 1 0,0 0 0,0 0 0,0 1 0,1-1 0,0 3 0,-1-1 0,0 1 0,0-1 0,0 0 0,0 0 0,0 3 0,0-1 0,-1 1 0,-1 0 0,0 1 0,0 1 0,1-2 0,-1-1 0,-2-4 0,0 0 0,-2 0 0,0 0 0,0 0 0,0 0 0,2 2 0,0 0 0,1 7 0,1 14 0,2 10 0,0 3 0,-1-7 0,-1-14 0,-2-10 0,-1-2 0,-1-3 0,-2 0 0,0-1 0,0 1 0,0 0 0,2 2 0,0 2 0,0 5 0,0 12 0,-1 2 0,-1 4 0,0-3 0,1-9 0,1-3 0,0-9 0,0-4 0,-1-4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7:52:25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0 659 24575,'9'0'0,"2"0"0,2 0 0,4 0 0,0 0 0,1 0 0,-2 0 0,-2 0 0,-2 0 0,3-1 0,0-2 0,7-4 0,1-3 0,8-9 0,2-2 0,4-8 0,0 0 0,-1-3 0,-2 1 0,1-4 0,-1 0 0,5-4 0,2-2 0,-4 4 0,1-1 0,-6 6 0,3-3 0,-3 5 0,-5 5 0,-8 11 0,-8 7 0,-4 3 0,2-1 0,-3 1 0,-1-1 0,-1-1 0,7-3 0,2-2 0,5 0 0,-1 0 0,-3 0 0,-1 1 0,-3 1 0,0 1 0,-2 5 0,0 2 0,-3 0 0,-2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7:52:57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7:52:57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7:52:57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7:52:57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7:52:57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F7E99-2191-2D4B-8A1B-D25596C138CF}" type="datetimeFigureOut">
              <a:rPr lang="en-DE" smtClean="0"/>
              <a:t>25.09.23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C99E3-4167-F247-A4BB-F9F180B470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7806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customXml" Target="../ink/ink13.xml"/><Relationship Id="rId3" Type="http://schemas.openxmlformats.org/officeDocument/2006/relationships/image" Target="../media/image2.png"/><Relationship Id="rId7" Type="http://schemas.openxmlformats.org/officeDocument/2006/relationships/customXml" Target="../ink/ink9.xml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ustomXml" Target="../ink/ink12.xml"/><Relationship Id="rId5" Type="http://schemas.openxmlformats.org/officeDocument/2006/relationships/customXml" Target="../ink/ink8.xml"/><Relationship Id="rId15" Type="http://schemas.openxmlformats.org/officeDocument/2006/relationships/customXml" Target="../ink/ink14.xml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customXml" Target="../ink/ink11.xml"/><Relationship Id="rId1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customXml" Target="../ink/ink16.xml"/><Relationship Id="rId12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18.xml"/><Relationship Id="rId5" Type="http://schemas.openxmlformats.org/officeDocument/2006/relationships/customXml" Target="../ink/ink15.xml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customXml" Target="../ink/ink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customXml" Target="../ink/ink20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customXml" Target="../ink/ink26.xml"/><Relationship Id="rId18" Type="http://schemas.openxmlformats.org/officeDocument/2006/relationships/customXml" Target="../ink/ink29.xml"/><Relationship Id="rId3" Type="http://schemas.openxmlformats.org/officeDocument/2006/relationships/customXml" Target="../ink/ink21.xml"/><Relationship Id="rId21" Type="http://schemas.openxmlformats.org/officeDocument/2006/relationships/customXml" Target="../ink/ink32.xml"/><Relationship Id="rId7" Type="http://schemas.openxmlformats.org/officeDocument/2006/relationships/customXml" Target="../ink/ink23.xml"/><Relationship Id="rId12" Type="http://schemas.openxmlformats.org/officeDocument/2006/relationships/image" Target="../media/image26.png"/><Relationship Id="rId17" Type="http://schemas.openxmlformats.org/officeDocument/2006/relationships/customXml" Target="../ink/ink28.xml"/><Relationship Id="rId25" Type="http://schemas.openxmlformats.org/officeDocument/2006/relationships/image" Target="../media/image30.png"/><Relationship Id="rId2" Type="http://schemas.openxmlformats.org/officeDocument/2006/relationships/image" Target="../media/image21.png"/><Relationship Id="rId16" Type="http://schemas.openxmlformats.org/officeDocument/2006/relationships/image" Target="../media/image28.png"/><Relationship Id="rId20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customXml" Target="../ink/ink25.xml"/><Relationship Id="rId24" Type="http://schemas.openxmlformats.org/officeDocument/2006/relationships/customXml" Target="../ink/ink34.xml"/><Relationship Id="rId5" Type="http://schemas.openxmlformats.org/officeDocument/2006/relationships/customXml" Target="../ink/ink22.xml"/><Relationship Id="rId15" Type="http://schemas.openxmlformats.org/officeDocument/2006/relationships/customXml" Target="../ink/ink27.xml"/><Relationship Id="rId23" Type="http://schemas.openxmlformats.org/officeDocument/2006/relationships/image" Target="../media/image29.png"/><Relationship Id="rId10" Type="http://schemas.openxmlformats.org/officeDocument/2006/relationships/image" Target="../media/image25.png"/><Relationship Id="rId19" Type="http://schemas.openxmlformats.org/officeDocument/2006/relationships/customXml" Target="../ink/ink30.xml"/><Relationship Id="rId4" Type="http://schemas.openxmlformats.org/officeDocument/2006/relationships/image" Target="../media/image22.png"/><Relationship Id="rId9" Type="http://schemas.openxmlformats.org/officeDocument/2006/relationships/customXml" Target="../ink/ink24.xml"/><Relationship Id="rId14" Type="http://schemas.openxmlformats.org/officeDocument/2006/relationships/image" Target="../media/image27.png"/><Relationship Id="rId22" Type="http://schemas.openxmlformats.org/officeDocument/2006/relationships/customXml" Target="../ink/ink3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omasWagner-dev/Schach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5.xml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3.xml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Schachprojekt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Thomas, </a:t>
            </a:r>
            <a:r>
              <a:rPr lang="de-DE" dirty="0" err="1"/>
              <a:t>Malaz</a:t>
            </a:r>
            <a:r>
              <a:rPr lang="de-DE" dirty="0"/>
              <a:t>, Ronja, Christian, Ragnar</a:t>
            </a:r>
          </a:p>
        </p:txBody>
      </p:sp>
    </p:spTree>
    <p:extLst>
      <p:ext uri="{BB962C8B-B14F-4D97-AF65-F5344CB8AC3E}">
        <p14:creationId xmlns:p14="http://schemas.microsoft.com/office/powerpoint/2010/main" val="832954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230" y="-2"/>
            <a:ext cx="5435994" cy="1578635"/>
          </a:xfrm>
          <a:prstGeom prst="rect">
            <a:avLst/>
          </a:prstGeom>
        </p:spPr>
      </p:pic>
      <p:pic>
        <p:nvPicPr>
          <p:cNvPr id="6" name="Grafik 3">
            <a:extLst>
              <a:ext uri="{FF2B5EF4-FFF2-40B4-BE49-F238E27FC236}">
                <a16:creationId xmlns:a16="http://schemas.microsoft.com/office/drawing/2014/main" id="{56B88815-4A6E-60B6-7816-CB302BD70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736691" cy="6858000"/>
          </a:xfrm>
          <a:prstGeom prst="rect">
            <a:avLst/>
          </a:prstGeom>
        </p:spPr>
      </p:pic>
      <p:sp>
        <p:nvSpPr>
          <p:cNvPr id="25" name="Rektangel 24">
            <a:extLst>
              <a:ext uri="{FF2B5EF4-FFF2-40B4-BE49-F238E27FC236}">
                <a16:creationId xmlns:a16="http://schemas.microsoft.com/office/drawing/2014/main" id="{7F26C9A4-CD7E-48E9-8423-8579F75771B2}"/>
              </a:ext>
            </a:extLst>
          </p:cNvPr>
          <p:cNvSpPr/>
          <p:nvPr/>
        </p:nvSpPr>
        <p:spPr>
          <a:xfrm>
            <a:off x="254606" y="952601"/>
            <a:ext cx="6035040" cy="212171"/>
          </a:xfrm>
          <a:prstGeom prst="rect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66CC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BF4963-A4C7-D394-0E7F-26A71FF46DDC}"/>
              </a:ext>
            </a:extLst>
          </p:cNvPr>
          <p:cNvSpPr txBox="1"/>
          <p:nvPr/>
        </p:nvSpPr>
        <p:spPr>
          <a:xfrm>
            <a:off x="6736691" y="1578633"/>
            <a:ext cx="45082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DE" dirty="0"/>
              <a:t>Hinzufügen aller möglichen Züge</a:t>
            </a:r>
          </a:p>
          <a:p>
            <a:pPr marL="342900" indent="-342900">
              <a:buAutoNum type="arabicPeriod"/>
            </a:pPr>
            <a:r>
              <a:rPr lang="en-DE" dirty="0"/>
              <a:t>Entfernen von Zügen</a:t>
            </a:r>
          </a:p>
          <a:p>
            <a:pPr marL="800100" lvl="1" indent="-342900">
              <a:buAutoNum type="arabicPeriod"/>
            </a:pPr>
            <a:r>
              <a:rPr lang="en-DE" dirty="0"/>
              <a:t>Züge welche aus dem Spielfeld gehen würden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DE" dirty="0"/>
              <a:t>Blockierte züge Entfernen</a:t>
            </a:r>
          </a:p>
        </p:txBody>
      </p:sp>
      <p:pic>
        <p:nvPicPr>
          <p:cNvPr id="7" name="Picture 6" descr="A black and white chess board&#10;&#10;Description automatically generated">
            <a:extLst>
              <a:ext uri="{FF2B5EF4-FFF2-40B4-BE49-F238E27FC236}">
                <a16:creationId xmlns:a16="http://schemas.microsoft.com/office/drawing/2014/main" id="{0921DA65-89E8-826D-D541-0F3794409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691" y="3402152"/>
            <a:ext cx="3408794" cy="345584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732C047-2279-EE4E-69C8-8899B17E5908}"/>
                  </a:ext>
                </a:extLst>
              </p14:cNvPr>
              <p14:cNvContentPartPr/>
              <p14:nvPr/>
            </p14:nvContentPartPr>
            <p14:xfrm>
              <a:off x="1444149" y="-907131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732C047-2279-EE4E-69C8-8899B17E59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35149" y="-91613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FC666B3-5996-F807-F4EE-BD6593150B3D}"/>
                  </a:ext>
                </a:extLst>
              </p14:cNvPr>
              <p14:cNvContentPartPr/>
              <p14:nvPr/>
            </p14:nvContentPartPr>
            <p14:xfrm>
              <a:off x="1444149" y="-900291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FC666B3-5996-F807-F4EE-BD6593150B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35149" y="-90929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2D7EBD9-0EF8-2862-F528-6979FE74EDB6}"/>
                  </a:ext>
                </a:extLst>
              </p14:cNvPr>
              <p14:cNvContentPartPr/>
              <p14:nvPr/>
            </p14:nvContentPartPr>
            <p14:xfrm>
              <a:off x="1444149" y="-900291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2D7EBD9-0EF8-2862-F528-6979FE74ED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35149" y="-90929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969E7935-7BC3-D176-F4D5-2E7BBC321F2C}"/>
              </a:ext>
            </a:extLst>
          </p:cNvPr>
          <p:cNvGrpSpPr/>
          <p:nvPr/>
        </p:nvGrpSpPr>
        <p:grpSpPr>
          <a:xfrm>
            <a:off x="9796869" y="5792469"/>
            <a:ext cx="309960" cy="811800"/>
            <a:chOff x="9796869" y="5792469"/>
            <a:chExt cx="309960" cy="81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9F86E01-30EA-2959-E3D7-64E7A9386AD3}"/>
                    </a:ext>
                  </a:extLst>
                </p14:cNvPr>
                <p14:cNvContentPartPr/>
                <p14:nvPr/>
              </p14:nvContentPartPr>
              <p14:xfrm>
                <a:off x="9922509" y="5859789"/>
                <a:ext cx="13680" cy="7444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9F86E01-30EA-2959-E3D7-64E7A9386AD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913869" y="5851149"/>
                  <a:ext cx="31320" cy="76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1CA65C1-B9CE-04D3-9D00-1D6CDBD26EC4}"/>
                    </a:ext>
                  </a:extLst>
                </p14:cNvPr>
                <p14:cNvContentPartPr/>
                <p14:nvPr/>
              </p14:nvContentPartPr>
              <p14:xfrm>
                <a:off x="9828909" y="5792469"/>
                <a:ext cx="226080" cy="151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1CA65C1-B9CE-04D3-9D00-1D6CDBD26EC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820269" y="5783469"/>
                  <a:ext cx="2437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BDA6FE1-7CDD-52C1-7C7D-C27A359FFA7D}"/>
                    </a:ext>
                  </a:extLst>
                </p14:cNvPr>
                <p14:cNvContentPartPr/>
                <p14:nvPr/>
              </p14:nvContentPartPr>
              <p14:xfrm>
                <a:off x="9796869" y="6111789"/>
                <a:ext cx="252360" cy="192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BDA6FE1-7CDD-52C1-7C7D-C27A359FFA7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787869" y="6103149"/>
                  <a:ext cx="2700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2B438D5-3004-3E7D-0949-A47050CBA436}"/>
                    </a:ext>
                  </a:extLst>
                </p14:cNvPr>
                <p14:cNvContentPartPr/>
                <p14:nvPr/>
              </p14:nvContentPartPr>
              <p14:xfrm>
                <a:off x="9803709" y="6112509"/>
                <a:ext cx="303120" cy="189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2B438D5-3004-3E7D-0949-A47050CBA43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795069" y="6103509"/>
                  <a:ext cx="320760" cy="207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30600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230" y="-2"/>
            <a:ext cx="5435994" cy="1578635"/>
          </a:xfrm>
          <a:prstGeom prst="rect">
            <a:avLst/>
          </a:prstGeom>
        </p:spPr>
      </p:pic>
      <p:pic>
        <p:nvPicPr>
          <p:cNvPr id="6" name="Grafik 3">
            <a:extLst>
              <a:ext uri="{FF2B5EF4-FFF2-40B4-BE49-F238E27FC236}">
                <a16:creationId xmlns:a16="http://schemas.microsoft.com/office/drawing/2014/main" id="{56B88815-4A6E-60B6-7816-CB302BD70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736691" cy="6858000"/>
          </a:xfrm>
          <a:prstGeom prst="rect">
            <a:avLst/>
          </a:prstGeom>
        </p:spPr>
      </p:pic>
      <p:sp>
        <p:nvSpPr>
          <p:cNvPr id="25" name="Rektangel 24">
            <a:extLst>
              <a:ext uri="{FF2B5EF4-FFF2-40B4-BE49-F238E27FC236}">
                <a16:creationId xmlns:a16="http://schemas.microsoft.com/office/drawing/2014/main" id="{7F26C9A4-CD7E-48E9-8423-8579F75771B2}"/>
              </a:ext>
            </a:extLst>
          </p:cNvPr>
          <p:cNvSpPr/>
          <p:nvPr/>
        </p:nvSpPr>
        <p:spPr>
          <a:xfrm>
            <a:off x="280485" y="1133756"/>
            <a:ext cx="6035040" cy="212171"/>
          </a:xfrm>
          <a:prstGeom prst="rect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66CC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BF4963-A4C7-D394-0E7F-26A71FF46DDC}"/>
              </a:ext>
            </a:extLst>
          </p:cNvPr>
          <p:cNvSpPr txBox="1"/>
          <p:nvPr/>
        </p:nvSpPr>
        <p:spPr>
          <a:xfrm>
            <a:off x="6736691" y="1578633"/>
            <a:ext cx="45082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DE" dirty="0"/>
              <a:t>Hinzufügen aller möglichen Züge</a:t>
            </a:r>
          </a:p>
          <a:p>
            <a:pPr marL="342900" indent="-342900">
              <a:buAutoNum type="arabicPeriod"/>
            </a:pPr>
            <a:r>
              <a:rPr lang="en-DE" dirty="0"/>
              <a:t>Entfernen von Zügen</a:t>
            </a:r>
          </a:p>
          <a:p>
            <a:pPr marL="800100" lvl="1" indent="-342900">
              <a:buAutoNum type="arabicPeriod"/>
            </a:pPr>
            <a:r>
              <a:rPr lang="en-DE" dirty="0"/>
              <a:t>Züge welche aus dem Spielfeld gehen würden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DE" dirty="0"/>
              <a:t>Züge die blockiert sind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DE" dirty="0"/>
              <a:t>Züge die eigene Figuren schlagen würde</a:t>
            </a:r>
          </a:p>
        </p:txBody>
      </p:sp>
      <p:pic>
        <p:nvPicPr>
          <p:cNvPr id="7" name="Picture 6" descr="A black and white chess board&#10;&#10;Description automatically generated">
            <a:extLst>
              <a:ext uri="{FF2B5EF4-FFF2-40B4-BE49-F238E27FC236}">
                <a16:creationId xmlns:a16="http://schemas.microsoft.com/office/drawing/2014/main" id="{0921DA65-89E8-826D-D541-0F3794409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531" y="3591872"/>
            <a:ext cx="3199498" cy="324366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FF26B13-D6F8-9D76-F1C2-02187FB4817B}"/>
              </a:ext>
            </a:extLst>
          </p:cNvPr>
          <p:cNvGrpSpPr/>
          <p:nvPr/>
        </p:nvGrpSpPr>
        <p:grpSpPr>
          <a:xfrm>
            <a:off x="9568269" y="6220149"/>
            <a:ext cx="359640" cy="426240"/>
            <a:chOff x="9568269" y="6220149"/>
            <a:chExt cx="359640" cy="42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45D5106-9D20-626C-CC28-61611823DA01}"/>
                    </a:ext>
                  </a:extLst>
                </p14:cNvPr>
                <p14:cNvContentPartPr/>
                <p14:nvPr/>
              </p14:nvContentPartPr>
              <p14:xfrm>
                <a:off x="9704709" y="6259389"/>
                <a:ext cx="4680" cy="387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45D5106-9D20-626C-CC28-61611823DA0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696069" y="6250749"/>
                  <a:ext cx="2232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F3FE410-0CE7-0FC8-E2A9-74420A001017}"/>
                    </a:ext>
                  </a:extLst>
                </p14:cNvPr>
                <p14:cNvContentPartPr/>
                <p14:nvPr/>
              </p14:nvContentPartPr>
              <p14:xfrm>
                <a:off x="9605349" y="6220149"/>
                <a:ext cx="322560" cy="156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F3FE410-0CE7-0FC8-E2A9-74420A00101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596709" y="6211149"/>
                  <a:ext cx="3402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6E361AD-259E-927B-A2D9-279E0A841B4B}"/>
                    </a:ext>
                  </a:extLst>
                </p14:cNvPr>
                <p14:cNvContentPartPr/>
                <p14:nvPr/>
              </p14:nvContentPartPr>
              <p14:xfrm>
                <a:off x="9638829" y="6399789"/>
                <a:ext cx="194760" cy="190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6E361AD-259E-927B-A2D9-279E0A841B4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630189" y="6390789"/>
                  <a:ext cx="2124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470686B-7D3E-65BA-D001-23EAEECD0B36}"/>
                    </a:ext>
                  </a:extLst>
                </p14:cNvPr>
                <p14:cNvContentPartPr/>
                <p14:nvPr/>
              </p14:nvContentPartPr>
              <p14:xfrm>
                <a:off x="9568269" y="6418869"/>
                <a:ext cx="243360" cy="187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470686B-7D3E-65BA-D001-23EAEECD0B3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559629" y="6410229"/>
                  <a:ext cx="261000" cy="204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881444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230" y="-2"/>
            <a:ext cx="5435994" cy="1578635"/>
          </a:xfrm>
          <a:prstGeom prst="rect">
            <a:avLst/>
          </a:prstGeom>
        </p:spPr>
      </p:pic>
      <p:pic>
        <p:nvPicPr>
          <p:cNvPr id="6" name="Grafik 3">
            <a:extLst>
              <a:ext uri="{FF2B5EF4-FFF2-40B4-BE49-F238E27FC236}">
                <a16:creationId xmlns:a16="http://schemas.microsoft.com/office/drawing/2014/main" id="{56B88815-4A6E-60B6-7816-CB302BD70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736691" cy="6858000"/>
          </a:xfrm>
          <a:prstGeom prst="rect">
            <a:avLst/>
          </a:prstGeom>
        </p:spPr>
      </p:pic>
      <p:sp>
        <p:nvSpPr>
          <p:cNvPr id="25" name="Rektangel 24">
            <a:extLst>
              <a:ext uri="{FF2B5EF4-FFF2-40B4-BE49-F238E27FC236}">
                <a16:creationId xmlns:a16="http://schemas.microsoft.com/office/drawing/2014/main" id="{7F26C9A4-CD7E-48E9-8423-8579F75771B2}"/>
              </a:ext>
            </a:extLst>
          </p:cNvPr>
          <p:cNvSpPr/>
          <p:nvPr/>
        </p:nvSpPr>
        <p:spPr>
          <a:xfrm>
            <a:off x="265491" y="1262742"/>
            <a:ext cx="6247452" cy="5595257"/>
          </a:xfrm>
          <a:prstGeom prst="rect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66CC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2E0C0D-E0BE-A7B5-61F5-0F800C76F260}"/>
              </a:ext>
            </a:extLst>
          </p:cNvPr>
          <p:cNvSpPr txBox="1"/>
          <p:nvPr/>
        </p:nvSpPr>
        <p:spPr>
          <a:xfrm>
            <a:off x="6736691" y="1578633"/>
            <a:ext cx="45082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DE" dirty="0"/>
              <a:t>Hinzufügen aller möglichen Züge</a:t>
            </a:r>
          </a:p>
          <a:p>
            <a:pPr marL="342900" indent="-342900">
              <a:buAutoNum type="arabicPeriod"/>
            </a:pPr>
            <a:r>
              <a:rPr lang="en-DE" dirty="0"/>
              <a:t>Entfernen von Zügen</a:t>
            </a:r>
          </a:p>
          <a:p>
            <a:pPr marL="800100" lvl="1" indent="-342900">
              <a:buAutoNum type="arabicPeriod"/>
            </a:pPr>
            <a:r>
              <a:rPr lang="en-DE" dirty="0"/>
              <a:t>Züge welche aus dem Spielfeld gehen würden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DE" dirty="0"/>
              <a:t>Züge die blockiert sind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DE" dirty="0"/>
              <a:t>Züge die eigene Figuren schlagen würde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DE" dirty="0"/>
              <a:t>Entfernen von Rochade wenn die Bedingungen nicht erfüllt sind</a:t>
            </a:r>
          </a:p>
        </p:txBody>
      </p:sp>
    </p:spTree>
    <p:extLst>
      <p:ext uri="{BB962C8B-B14F-4D97-AF65-F5344CB8AC3E}">
        <p14:creationId xmlns:p14="http://schemas.microsoft.com/office/powerpoint/2010/main" val="25734213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230" y="-2"/>
            <a:ext cx="5435994" cy="1578635"/>
          </a:xfrm>
          <a:prstGeom prst="rect">
            <a:avLst/>
          </a:prstGeom>
        </p:spPr>
      </p:pic>
      <p:pic>
        <p:nvPicPr>
          <p:cNvPr id="6" name="Grafik 3">
            <a:extLst>
              <a:ext uri="{FF2B5EF4-FFF2-40B4-BE49-F238E27FC236}">
                <a16:creationId xmlns:a16="http://schemas.microsoft.com/office/drawing/2014/main" id="{56B88815-4A6E-60B6-7816-CB302BD70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736691" cy="6858000"/>
          </a:xfrm>
          <a:prstGeom prst="rect">
            <a:avLst/>
          </a:prstGeom>
        </p:spPr>
      </p:pic>
      <p:sp>
        <p:nvSpPr>
          <p:cNvPr id="25" name="Rektangel 24">
            <a:extLst>
              <a:ext uri="{FF2B5EF4-FFF2-40B4-BE49-F238E27FC236}">
                <a16:creationId xmlns:a16="http://schemas.microsoft.com/office/drawing/2014/main" id="{7F26C9A4-CD7E-48E9-8423-8579F75771B2}"/>
              </a:ext>
            </a:extLst>
          </p:cNvPr>
          <p:cNvSpPr/>
          <p:nvPr/>
        </p:nvSpPr>
        <p:spPr>
          <a:xfrm>
            <a:off x="6736690" y="-2"/>
            <a:ext cx="5455309" cy="1578634"/>
          </a:xfrm>
          <a:prstGeom prst="rect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66CC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D3B6D1-0189-541E-2A4C-696B52936CE5}"/>
              </a:ext>
            </a:extLst>
          </p:cNvPr>
          <p:cNvSpPr txBox="1"/>
          <p:nvPr/>
        </p:nvSpPr>
        <p:spPr>
          <a:xfrm>
            <a:off x="6736691" y="1578633"/>
            <a:ext cx="45082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DE" dirty="0"/>
              <a:t>Hinzufügen aller möglichen Züge</a:t>
            </a:r>
          </a:p>
          <a:p>
            <a:pPr marL="342900" indent="-342900">
              <a:buAutoNum type="arabicPeriod"/>
            </a:pPr>
            <a:r>
              <a:rPr lang="en-DE" dirty="0"/>
              <a:t>Entfernen von Zügen</a:t>
            </a:r>
          </a:p>
          <a:p>
            <a:pPr marL="800100" lvl="1" indent="-342900">
              <a:buAutoNum type="arabicPeriod"/>
            </a:pPr>
            <a:r>
              <a:rPr lang="en-DE" dirty="0"/>
              <a:t>Züge welche aus dem Spielfeld gehen würden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DE" dirty="0"/>
              <a:t>Züge die blockiert sind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DE" dirty="0"/>
              <a:t>Züge die eigene Figuren schlagen würde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DE" dirty="0"/>
              <a:t>Entfernen von Rochade wenn die Bedingungen nicht erfüllt sind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DE" dirty="0"/>
              <a:t>Enfernen von Zügen welchen sich selbst in Schach setzen würde</a:t>
            </a:r>
          </a:p>
        </p:txBody>
      </p:sp>
    </p:spTree>
    <p:extLst>
      <p:ext uri="{BB962C8B-B14F-4D97-AF65-F5344CB8AC3E}">
        <p14:creationId xmlns:p14="http://schemas.microsoft.com/office/powerpoint/2010/main" val="32862758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Schach Methode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Virtuelles durchführen eines Zuges</a:t>
            </a:r>
          </a:p>
          <a:p>
            <a:r>
              <a:rPr lang="de-DE" dirty="0"/>
              <a:t>Prüfen, ob der König im Schach steht</a:t>
            </a:r>
          </a:p>
          <a:p>
            <a:pPr lvl="1"/>
            <a:r>
              <a:rPr lang="de-DE" dirty="0"/>
              <a:t>Für alle gegnerischen Figuren auf dem Feld alle theoretischen Züge prüfen und schauen, ob der König durch diese schlagbar wäre</a:t>
            </a:r>
          </a:p>
          <a:p>
            <a:r>
              <a:rPr lang="de-DE" dirty="0"/>
              <a:t>Figuren dürfen sich nicht so bewegen, dass der eigene König danach im Schach steht</a:t>
            </a:r>
          </a:p>
          <a:p>
            <a:r>
              <a:rPr lang="de-DE" dirty="0"/>
              <a:t>Es handelt sich um ein Schachmatt, wenn es keinen Zug für die eigenen Figuren gibt, die nicht dafür sorgen, dass der eigene König im nächsten Zug nicht geschlagen werden kann</a:t>
            </a:r>
          </a:p>
          <a:p>
            <a:r>
              <a:rPr lang="de-DE" dirty="0"/>
              <a:t>Wenn der König im Schach steht können andere Figuren nur Züge machen, welche den König aus dem Schach nehmen 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727" y="438763"/>
            <a:ext cx="3000794" cy="609685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DD264F1-4F57-4A41-4595-4D4D310872FB}"/>
              </a:ext>
            </a:extLst>
          </p:cNvPr>
          <p:cNvGrpSpPr/>
          <p:nvPr/>
        </p:nvGrpSpPr>
        <p:grpSpPr>
          <a:xfrm>
            <a:off x="10826660" y="3674975"/>
            <a:ext cx="599760" cy="534600"/>
            <a:chOff x="10826660" y="3674975"/>
            <a:chExt cx="599760" cy="53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9A2B5C4-D9A3-F4EA-B158-C9DD64C21427}"/>
                    </a:ext>
                  </a:extLst>
                </p14:cNvPr>
                <p14:cNvContentPartPr/>
                <p14:nvPr/>
              </p14:nvContentPartPr>
              <p14:xfrm>
                <a:off x="10881740" y="3768215"/>
                <a:ext cx="544680" cy="357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9A2B5C4-D9A3-F4EA-B158-C9DD64C2142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872740" y="3759215"/>
                  <a:ext cx="56232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6BA8146-5CE6-3561-D18F-D8A63EBEBB76}"/>
                    </a:ext>
                  </a:extLst>
                </p14:cNvPr>
                <p14:cNvContentPartPr/>
                <p14:nvPr/>
              </p14:nvContentPartPr>
              <p14:xfrm>
                <a:off x="10826660" y="3674975"/>
                <a:ext cx="500400" cy="534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6BA8146-5CE6-3561-D18F-D8A63EBEBB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818020" y="3665975"/>
                  <a:ext cx="518040" cy="552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96846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2A3F-1CBB-9078-CDB9-81339C0CB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GUI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9A0042-C6CC-98C4-7079-ECE2B5CC1742}"/>
              </a:ext>
            </a:extLst>
          </p:cNvPr>
          <p:cNvSpPr txBox="1"/>
          <p:nvPr/>
        </p:nvSpPr>
        <p:spPr>
          <a:xfrm>
            <a:off x="677334" y="1930400"/>
            <a:ext cx="43001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Timer geben verbleibende Zeit pro Team 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Jedes Feld ist ein Knopf, welcher seine eigenen Koordinaten speichert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Timer stellt verbleibende Zeit für die Spieler dar</a:t>
            </a:r>
          </a:p>
          <a:p>
            <a:endParaRPr lang="en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/>
          </a:p>
        </p:txBody>
      </p:sp>
      <p:pic>
        <p:nvPicPr>
          <p:cNvPr id="13" name="Content Placeholder 12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1B8DCCBC-1372-37C2-0B48-87AF00948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7853" y="888194"/>
            <a:ext cx="6457722" cy="5081612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7B98627-FA8E-9574-21E3-4454373EE1F0}"/>
                  </a:ext>
                </a:extLst>
              </p14:cNvPr>
              <p14:cNvContentPartPr/>
              <p14:nvPr/>
            </p14:nvContentPartPr>
            <p14:xfrm>
              <a:off x="5301380" y="414095"/>
              <a:ext cx="2798280" cy="504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7B98627-FA8E-9574-21E3-4454373EE1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2740" y="405455"/>
                <a:ext cx="2815920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4400DA3-43A7-014B-C5B8-89099E61CACF}"/>
                  </a:ext>
                </a:extLst>
              </p14:cNvPr>
              <p14:cNvContentPartPr/>
              <p14:nvPr/>
            </p14:nvContentPartPr>
            <p14:xfrm>
              <a:off x="8099300" y="414095"/>
              <a:ext cx="2157840" cy="5932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4400DA3-43A7-014B-C5B8-89099E61CAC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90660" y="405455"/>
                <a:ext cx="2175480" cy="61092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025FF902-2072-1C8B-15EA-1D0AE8ACD259}"/>
              </a:ext>
            </a:extLst>
          </p:cNvPr>
          <p:cNvSpPr txBox="1"/>
          <p:nvPr/>
        </p:nvSpPr>
        <p:spPr>
          <a:xfrm>
            <a:off x="7522860" y="44763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J</a:t>
            </a:r>
            <a:r>
              <a:rPr lang="en-GB" dirty="0"/>
              <a:t>b</a:t>
            </a:r>
            <a:r>
              <a:rPr lang="en-DE" dirty="0"/>
              <a:t>utton[]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B40F8A4-0F95-3B17-8B12-4901D99CC5C3}"/>
                  </a:ext>
                </a:extLst>
              </p14:cNvPr>
              <p14:cNvContentPartPr/>
              <p14:nvPr/>
            </p14:nvContentPartPr>
            <p14:xfrm>
              <a:off x="4920500" y="930335"/>
              <a:ext cx="398880" cy="27176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B40F8A4-0F95-3B17-8B12-4901D99CC5C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11500" y="921335"/>
                <a:ext cx="416520" cy="27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FED091A-C360-5863-A537-12935F8739EE}"/>
                  </a:ext>
                </a:extLst>
              </p14:cNvPr>
              <p14:cNvContentPartPr/>
              <p14:nvPr/>
            </p14:nvContentPartPr>
            <p14:xfrm>
              <a:off x="4920860" y="3647255"/>
              <a:ext cx="514080" cy="23112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FED091A-C360-5863-A537-12935F8739E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12220" y="3638615"/>
                <a:ext cx="531720" cy="232884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222403A1-DC48-DD13-C8B0-C21DAF47E383}"/>
              </a:ext>
            </a:extLst>
          </p:cNvPr>
          <p:cNvSpPr txBox="1"/>
          <p:nvPr/>
        </p:nvSpPr>
        <p:spPr>
          <a:xfrm>
            <a:off x="3634753" y="3414679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J</a:t>
            </a:r>
            <a:r>
              <a:rPr lang="en-GB" dirty="0"/>
              <a:t>b</a:t>
            </a:r>
            <a:r>
              <a:rPr lang="en-DE" dirty="0"/>
              <a:t>utton[][]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388AC11-0027-4A72-80F6-FFADA1ECDFB1}"/>
              </a:ext>
            </a:extLst>
          </p:cNvPr>
          <p:cNvSpPr/>
          <p:nvPr/>
        </p:nvSpPr>
        <p:spPr>
          <a:xfrm>
            <a:off x="10456852" y="2643480"/>
            <a:ext cx="1136434" cy="3108960"/>
          </a:xfrm>
          <a:prstGeom prst="rect">
            <a:avLst/>
          </a:prstGeom>
          <a:solidFill>
            <a:srgbClr val="F6630D">
              <a:alpha val="5000"/>
            </a:srgbClr>
          </a:solidFill>
          <a:ln w="18000">
            <a:solidFill>
              <a:srgbClr val="F663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F6630D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7542C2A-2C9C-7F13-1B46-5E44D2308386}"/>
              </a:ext>
            </a:extLst>
          </p:cNvPr>
          <p:cNvGrpSpPr/>
          <p:nvPr/>
        </p:nvGrpSpPr>
        <p:grpSpPr>
          <a:xfrm>
            <a:off x="10382949" y="5769429"/>
            <a:ext cx="616320" cy="482760"/>
            <a:chOff x="10382949" y="5769429"/>
            <a:chExt cx="616320" cy="48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9480F3F-3EB9-6B28-2943-F1B54A2D51FC}"/>
                    </a:ext>
                  </a:extLst>
                </p14:cNvPr>
                <p14:cNvContentPartPr/>
                <p14:nvPr/>
              </p14:nvContentPartPr>
              <p14:xfrm>
                <a:off x="10382949" y="5810109"/>
                <a:ext cx="478800" cy="442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9480F3F-3EB9-6B28-2943-F1B54A2D51F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374309" y="5801469"/>
                  <a:ext cx="49644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237AD92-47AE-EDBF-2B05-8D4EE8F127F1}"/>
                    </a:ext>
                  </a:extLst>
                </p14:cNvPr>
                <p14:cNvContentPartPr/>
                <p14:nvPr/>
              </p14:nvContentPartPr>
              <p14:xfrm>
                <a:off x="10683189" y="5769429"/>
                <a:ext cx="316080" cy="149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237AD92-47AE-EDBF-2B05-8D4EE8F127F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674549" y="5760429"/>
                  <a:ext cx="33372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BC36D2-507B-AE8B-AE2A-EAB26FFF0AC3}"/>
              </a:ext>
            </a:extLst>
          </p:cNvPr>
          <p:cNvGrpSpPr/>
          <p:nvPr/>
        </p:nvGrpSpPr>
        <p:grpSpPr>
          <a:xfrm>
            <a:off x="10618749" y="2873589"/>
            <a:ext cx="248040" cy="6120"/>
            <a:chOff x="10618749" y="2873589"/>
            <a:chExt cx="248040" cy="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4161F44-53FD-7BE5-E23B-A26BE8130613}"/>
                    </a:ext>
                  </a:extLst>
                </p14:cNvPr>
                <p14:cNvContentPartPr/>
                <p14:nvPr/>
              </p14:nvContentPartPr>
              <p14:xfrm>
                <a:off x="10618749" y="2873589"/>
                <a:ext cx="36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4161F44-53FD-7BE5-E23B-A26BE813061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609749" y="28649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B92E9D1-71AD-2285-A6ED-C59597776ACD}"/>
                    </a:ext>
                  </a:extLst>
                </p14:cNvPr>
                <p14:cNvContentPartPr/>
                <p14:nvPr/>
              </p14:nvContentPartPr>
              <p14:xfrm>
                <a:off x="10729629" y="2873589"/>
                <a:ext cx="360" cy="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B92E9D1-71AD-2285-A6ED-C59597776AC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720629" y="28649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3184715-C2D2-241A-9DAB-E92B66A9A9F3}"/>
                    </a:ext>
                  </a:extLst>
                </p14:cNvPr>
                <p14:cNvContentPartPr/>
                <p14:nvPr/>
              </p14:nvContentPartPr>
              <p14:xfrm>
                <a:off x="10866429" y="2879349"/>
                <a:ext cx="3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3184715-C2D2-241A-9DAB-E92B66A9A9F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57789" y="28707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128091D-176F-0820-D2F1-0783AD75B099}"/>
              </a:ext>
            </a:extLst>
          </p:cNvPr>
          <p:cNvGrpSpPr/>
          <p:nvPr/>
        </p:nvGrpSpPr>
        <p:grpSpPr>
          <a:xfrm>
            <a:off x="10613709" y="3131349"/>
            <a:ext cx="291600" cy="8640"/>
            <a:chOff x="10613709" y="3131349"/>
            <a:chExt cx="291600" cy="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1F9EDE0-8D39-55B4-95EF-0F8808637848}"/>
                    </a:ext>
                  </a:extLst>
                </p14:cNvPr>
                <p14:cNvContentPartPr/>
                <p14:nvPr/>
              </p14:nvContentPartPr>
              <p14:xfrm>
                <a:off x="10613709" y="3139629"/>
                <a:ext cx="360" cy="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1F9EDE0-8D39-55B4-95EF-0F880863784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604709" y="31309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E34A56B-5765-B939-7FFE-BDB4C664E6EB}"/>
                    </a:ext>
                  </a:extLst>
                </p14:cNvPr>
                <p14:cNvContentPartPr/>
                <p14:nvPr/>
              </p14:nvContentPartPr>
              <p14:xfrm>
                <a:off x="10744749" y="3131349"/>
                <a:ext cx="36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E34A56B-5765-B939-7FFE-BDB4C664E6E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736109" y="31227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037F5CF-4A59-865D-AC7A-82E90BCDEAAD}"/>
                    </a:ext>
                  </a:extLst>
                </p14:cNvPr>
                <p14:cNvContentPartPr/>
                <p14:nvPr/>
              </p14:nvContentPartPr>
              <p14:xfrm>
                <a:off x="10904949" y="3131349"/>
                <a:ext cx="360" cy="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037F5CF-4A59-865D-AC7A-82E90BCDEAA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96309" y="31227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75E1E09-28E5-CA1E-9B6E-06FC7B7350BB}"/>
              </a:ext>
            </a:extLst>
          </p:cNvPr>
          <p:cNvSpPr txBox="1"/>
          <p:nvPr/>
        </p:nvSpPr>
        <p:spPr>
          <a:xfrm>
            <a:off x="9704896" y="607457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Log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71AA72D-FD19-B1F8-692B-CD03DDA4982D}"/>
              </a:ext>
            </a:extLst>
          </p:cNvPr>
          <p:cNvGrpSpPr/>
          <p:nvPr/>
        </p:nvGrpSpPr>
        <p:grpSpPr>
          <a:xfrm>
            <a:off x="10434429" y="443589"/>
            <a:ext cx="1152000" cy="684360"/>
            <a:chOff x="10434429" y="443589"/>
            <a:chExt cx="1152000" cy="68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6FA5177-DCE8-1FE1-D67D-DEF9AF7C8F43}"/>
                    </a:ext>
                  </a:extLst>
                </p14:cNvPr>
                <p14:cNvContentPartPr/>
                <p14:nvPr/>
              </p14:nvContentPartPr>
              <p14:xfrm>
                <a:off x="10434429" y="448989"/>
                <a:ext cx="720000" cy="570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6FA5177-DCE8-1FE1-D67D-DEF9AF7C8F4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425429" y="439989"/>
                  <a:ext cx="73764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A20D008-EA16-88F5-D89C-8755009333F1}"/>
                    </a:ext>
                  </a:extLst>
                </p14:cNvPr>
                <p14:cNvContentPartPr/>
                <p14:nvPr/>
              </p14:nvContentPartPr>
              <p14:xfrm>
                <a:off x="11154069" y="443589"/>
                <a:ext cx="432360" cy="684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A20D008-EA16-88F5-D89C-8755009333F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145429" y="434589"/>
                  <a:ext cx="450000" cy="702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BACAA0B3-C22A-B9C3-990A-B4BBB528042F}"/>
              </a:ext>
            </a:extLst>
          </p:cNvPr>
          <p:cNvSpPr txBox="1"/>
          <p:nvPr/>
        </p:nvSpPr>
        <p:spPr>
          <a:xfrm>
            <a:off x="10761942" y="116541"/>
            <a:ext cx="78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Timer</a:t>
            </a:r>
          </a:p>
        </p:txBody>
      </p:sp>
    </p:spTree>
    <p:extLst>
      <p:ext uri="{BB962C8B-B14F-4D97-AF65-F5344CB8AC3E}">
        <p14:creationId xmlns:p14="http://schemas.microsoft.com/office/powerpoint/2010/main" val="2796188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Speichern/Laden von Spielständen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341079"/>
            <a:ext cx="6249677" cy="3880773"/>
          </a:xfrm>
        </p:spPr>
        <p:txBody>
          <a:bodyPr/>
          <a:lstStyle/>
          <a:p>
            <a:r>
              <a:rPr lang="de-DE" dirty="0" err="1"/>
              <a:t>Fen</a:t>
            </a:r>
            <a:r>
              <a:rPr lang="de-DE" dirty="0"/>
              <a:t>-Notation</a:t>
            </a:r>
          </a:p>
          <a:p>
            <a:pPr lvl="1"/>
            <a:r>
              <a:rPr lang="de-DE" dirty="0"/>
              <a:t>Unterstützt von vielen Online Plattformen wie </a:t>
            </a:r>
            <a:r>
              <a:rPr lang="de-DE" dirty="0" err="1"/>
              <a:t>Chess.com</a:t>
            </a:r>
            <a:endParaRPr lang="de-DE" dirty="0"/>
          </a:p>
          <a:p>
            <a:r>
              <a:rPr lang="de-DE" dirty="0"/>
              <a:t>Laden:</a:t>
            </a:r>
          </a:p>
          <a:p>
            <a:pPr lvl="1"/>
            <a:r>
              <a:rPr lang="de-DE" dirty="0"/>
              <a:t>Spielbrett wird zurückgesetzt und Züge werden der Reihe nach durchgeführt</a:t>
            </a:r>
          </a:p>
          <a:p>
            <a:r>
              <a:rPr lang="de-DE" dirty="0"/>
              <a:t>Speichern:</a:t>
            </a:r>
          </a:p>
          <a:p>
            <a:pPr lvl="1"/>
            <a:r>
              <a:rPr lang="de-DE" dirty="0"/>
              <a:t>Jeder Zug wird in festgehalten und in eine Datei geschrieben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00" y="4150472"/>
            <a:ext cx="5273100" cy="234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47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während des Projekts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 kurze Absprache:</a:t>
            </a:r>
          </a:p>
          <a:p>
            <a:pPr lvl="1"/>
            <a:r>
              <a:rPr lang="de-DE" dirty="0"/>
              <a:t>Spielfeld startet bei 0,0 (sollte unten links sein ist in der GUI jedoch oben rechts)</a:t>
            </a:r>
          </a:p>
          <a:p>
            <a:r>
              <a:rPr lang="de-DE" dirty="0"/>
              <a:t>Mehr Zeitbedarf als gedacht</a:t>
            </a:r>
          </a:p>
          <a:p>
            <a:pPr lvl="1"/>
            <a:r>
              <a:rPr lang="de-DE" dirty="0"/>
              <a:t>Methode zur Prüfung des Schachs ist komplizierter als gedacht</a:t>
            </a:r>
          </a:p>
          <a:p>
            <a:pPr lvl="1"/>
            <a:r>
              <a:rPr lang="de-DE" dirty="0"/>
              <a:t>Fehlender Zeit-Puffer bei Verknüpfung der Logik</a:t>
            </a:r>
          </a:p>
          <a:p>
            <a:pPr indent="-285750"/>
            <a:r>
              <a:rPr lang="de-DE" dirty="0" err="1"/>
              <a:t>Gui</a:t>
            </a:r>
            <a:r>
              <a:rPr lang="de-DE" dirty="0"/>
              <a:t> und Logik benötigt mehr Validierung als zuvor gedacht</a:t>
            </a:r>
          </a:p>
        </p:txBody>
      </p:sp>
    </p:spTree>
    <p:extLst>
      <p:ext uri="{BB962C8B-B14F-4D97-AF65-F5344CB8AC3E}">
        <p14:creationId xmlns:p14="http://schemas.microsoft.com/office/powerpoint/2010/main" val="203868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74757-EC9E-299F-EC98-96697F723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Probleme während des Projekts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50E94-7937-B575-6512-5502BEE0E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Das Überprüfen und Verhindern von Bewegungen im Bezug zum “Schach” sind noch fehlerhaft</a:t>
            </a:r>
          </a:p>
          <a:p>
            <a:pPr lvl="1"/>
            <a:r>
              <a:rPr lang="en-DE" dirty="0"/>
              <a:t>Figuren können sich manchmal noch so bewegen, dass der König danach im Schach steht bzw, wenn er im Schach steht sich danach noch im Schach befindet</a:t>
            </a:r>
          </a:p>
          <a:p>
            <a:r>
              <a:rPr lang="en-DE" dirty="0"/>
              <a:t>Elemente fehlen in der Gui, existieren aber schon in der Logik</a:t>
            </a:r>
          </a:p>
          <a:p>
            <a:pPr lvl="1"/>
            <a:r>
              <a:rPr lang="en-DE" dirty="0"/>
              <a:t>Logging</a:t>
            </a:r>
          </a:p>
          <a:p>
            <a:pPr lvl="1"/>
            <a:r>
              <a:rPr lang="en-DE" dirty="0"/>
              <a:t>Auswahl der Figur zu welcher promotet werden soll</a:t>
            </a:r>
          </a:p>
        </p:txBody>
      </p:sp>
    </p:spTree>
    <p:extLst>
      <p:ext uri="{BB962C8B-B14F-4D97-AF65-F5344CB8AC3E}">
        <p14:creationId xmlns:p14="http://schemas.microsoft.com/office/powerpoint/2010/main" val="2144554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Verteilung der Aufgaben</a:t>
            </a:r>
          </a:p>
          <a:p>
            <a:r>
              <a:rPr lang="de-DE" dirty="0"/>
              <a:t>Zeitliche Einordnung der Aufgaben</a:t>
            </a:r>
          </a:p>
          <a:p>
            <a:pPr lvl="1"/>
            <a:r>
              <a:rPr lang="de-DE" dirty="0"/>
              <a:t>Team </a:t>
            </a:r>
            <a:r>
              <a:rPr lang="de-DE" dirty="0" err="1"/>
              <a:t>Gui</a:t>
            </a:r>
            <a:r>
              <a:rPr lang="de-DE" dirty="0"/>
              <a:t> (Ronja, Christian)</a:t>
            </a:r>
          </a:p>
          <a:p>
            <a:pPr lvl="1"/>
            <a:r>
              <a:rPr lang="de-DE" dirty="0"/>
              <a:t>Team Logik (Thomas, </a:t>
            </a:r>
            <a:r>
              <a:rPr lang="de-DE" dirty="0" err="1"/>
              <a:t>Malaz</a:t>
            </a:r>
            <a:r>
              <a:rPr lang="de-DE" dirty="0"/>
              <a:t>, Ragnar)</a:t>
            </a:r>
          </a:p>
          <a:p>
            <a:r>
              <a:rPr lang="de-DE" dirty="0"/>
              <a:t>Getrenntes Arbeiten bis zur Verknüpfung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758" y="1097280"/>
            <a:ext cx="3741939" cy="466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4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de-DE" dirty="0"/>
              <a:t>Planung</a:t>
            </a:r>
          </a:p>
        </p:txBody>
      </p:sp>
      <p:sp>
        <p:nvSpPr>
          <p:cNvPr id="24" name="Inhaltsplatzhalter 2"/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de-DE" dirty="0"/>
              <a:t>Verteilung der Aufgaben</a:t>
            </a:r>
          </a:p>
          <a:p>
            <a:r>
              <a:rPr lang="de-DE" dirty="0"/>
              <a:t>Zeitliche Einordnung der Aufgaben</a:t>
            </a:r>
          </a:p>
          <a:p>
            <a:pPr lvl="1"/>
            <a:r>
              <a:rPr lang="de-DE" dirty="0"/>
              <a:t>Team </a:t>
            </a:r>
            <a:r>
              <a:rPr lang="de-DE" dirty="0" err="1"/>
              <a:t>Gui</a:t>
            </a:r>
            <a:r>
              <a:rPr lang="de-DE" dirty="0"/>
              <a:t> (Ronja, Christian)</a:t>
            </a:r>
          </a:p>
          <a:p>
            <a:pPr lvl="1"/>
            <a:r>
              <a:rPr lang="de-DE" dirty="0"/>
              <a:t>Team Logik (Thomas, </a:t>
            </a:r>
            <a:r>
              <a:rPr lang="de-DE" dirty="0" err="1"/>
              <a:t>Malaz</a:t>
            </a:r>
            <a:r>
              <a:rPr lang="de-DE" dirty="0"/>
              <a:t>, Ragnar)</a:t>
            </a:r>
          </a:p>
          <a:p>
            <a:r>
              <a:rPr lang="de-DE" dirty="0"/>
              <a:t>Getrenntes Arbeiten bis zur Verknüpfung</a:t>
            </a:r>
          </a:p>
          <a:p>
            <a:endParaRPr lang="de-DE" dirty="0"/>
          </a:p>
        </p:txBody>
      </p:sp>
      <p:sp>
        <p:nvSpPr>
          <p:cNvPr id="25" name="Isosceles Triangle 9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759B4F53-BEE9-A007-1392-925CF2B26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396"/>
            <a:ext cx="5209563" cy="649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1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B483-DDEC-8524-0244-A3A3661B3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Kooperation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EAE92-4418-5B73-9D8C-5768FA2CF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Austausch über Github Repository</a:t>
            </a:r>
          </a:p>
          <a:p>
            <a:r>
              <a:rPr lang="en-GB" dirty="0">
                <a:hlinkClick r:id="rId2"/>
              </a:rPr>
              <a:t>https://github.com/ThomasWagner-dev/Schach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Probleme</a:t>
            </a:r>
            <a:r>
              <a:rPr lang="en-GB" dirty="0"/>
              <a:t>: </a:t>
            </a:r>
          </a:p>
          <a:p>
            <a:pPr lvl="1"/>
            <a:r>
              <a:rPr lang="en-GB" dirty="0" err="1"/>
              <a:t>Kein</a:t>
            </a:r>
            <a:r>
              <a:rPr lang="en-GB" dirty="0"/>
              <a:t> Git auf </a:t>
            </a:r>
            <a:r>
              <a:rPr lang="en-GB" dirty="0" err="1"/>
              <a:t>Schulcomputern</a:t>
            </a:r>
            <a:r>
              <a:rPr lang="en-GB" dirty="0"/>
              <a:t>, </a:t>
            </a:r>
            <a:r>
              <a:rPr lang="en-GB" dirty="0" err="1"/>
              <a:t>somit</a:t>
            </a:r>
            <a:r>
              <a:rPr lang="en-GB" dirty="0"/>
              <a:t> </a:t>
            </a:r>
            <a:r>
              <a:rPr lang="en-GB" dirty="0" err="1"/>
              <a:t>musste</a:t>
            </a:r>
            <a:r>
              <a:rPr lang="en-GB" dirty="0"/>
              <a:t> dieses </a:t>
            </a:r>
            <a:r>
              <a:rPr lang="en-GB" dirty="0" err="1"/>
              <a:t>zunächst</a:t>
            </a:r>
            <a:r>
              <a:rPr lang="en-GB" dirty="0"/>
              <a:t> </a:t>
            </a:r>
            <a:r>
              <a:rPr lang="en-GB" dirty="0" err="1"/>
              <a:t>installiert</a:t>
            </a:r>
            <a:r>
              <a:rPr lang="en-GB" dirty="0"/>
              <a:t> </a:t>
            </a:r>
            <a:r>
              <a:rPr lang="en-GB" dirty="0" err="1"/>
              <a:t>werden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80647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 GUI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Generieren der </a:t>
            </a:r>
            <a:r>
              <a:rPr lang="de-DE" dirty="0" err="1"/>
              <a:t>Gui</a:t>
            </a:r>
            <a:r>
              <a:rPr lang="de-DE" dirty="0"/>
              <a:t> mit Swing</a:t>
            </a:r>
          </a:p>
          <a:p>
            <a:r>
              <a:rPr lang="de-DE" dirty="0"/>
              <a:t>Erstellen eines 8x8 Feld mit Beschriftung der Felder an den Seiten</a:t>
            </a:r>
          </a:p>
          <a:p>
            <a:r>
              <a:rPr lang="de-DE" dirty="0" err="1"/>
              <a:t>Timer</a:t>
            </a:r>
            <a:r>
              <a:rPr lang="de-DE" dirty="0"/>
              <a:t> an der Seite läuft automatisch, sobald ein Zug erfolgreich durchgeführt wurde</a:t>
            </a:r>
          </a:p>
          <a:p>
            <a:r>
              <a:rPr lang="de-DE" dirty="0"/>
              <a:t>Jedes Feld ist ein Button</a:t>
            </a:r>
          </a:p>
          <a:p>
            <a:r>
              <a:rPr lang="de-DE" dirty="0"/>
              <a:t>Felder und Figuren sind in 3 Farben zu implementieren (Schwarz, Weiß, </a:t>
            </a:r>
            <a:r>
              <a:rPr lang="de-DE" dirty="0" err="1"/>
              <a:t>Zielfeld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6571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 Logik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Spielfeld soll ein Array von Spielfiguren sein</a:t>
            </a:r>
          </a:p>
          <a:p>
            <a:r>
              <a:rPr lang="de-DE" dirty="0"/>
              <a:t>Jede Spielfigur hat eine Position und </a:t>
            </a:r>
            <a:r>
              <a:rPr lang="de-DE" dirty="0" err="1"/>
              <a:t>Moveset</a:t>
            </a:r>
            <a:endParaRPr lang="de-DE" dirty="0"/>
          </a:p>
          <a:p>
            <a:r>
              <a:rPr lang="de-DE" dirty="0"/>
              <a:t>Die </a:t>
            </a:r>
            <a:r>
              <a:rPr lang="de-DE" dirty="0" err="1"/>
              <a:t>Movesets</a:t>
            </a:r>
            <a:r>
              <a:rPr lang="de-DE" dirty="0"/>
              <a:t> werden je nach Figur Art generiert</a:t>
            </a:r>
          </a:p>
          <a:p>
            <a:r>
              <a:rPr lang="de-DE" dirty="0"/>
              <a:t>Sonderzüge werden gesondert geprüft</a:t>
            </a:r>
          </a:p>
          <a:p>
            <a:r>
              <a:rPr lang="de-DE" dirty="0"/>
              <a:t>Methode zur Prüfung, ob Zug valide ist</a:t>
            </a:r>
          </a:p>
          <a:p>
            <a:r>
              <a:rPr lang="de-DE" dirty="0"/>
              <a:t>Methode die Schach überprüft</a:t>
            </a:r>
          </a:p>
          <a:p>
            <a:r>
              <a:rPr lang="de-DE" dirty="0"/>
              <a:t>Speichern/Laden von Spielständen</a:t>
            </a:r>
          </a:p>
        </p:txBody>
      </p:sp>
    </p:spTree>
    <p:extLst>
      <p:ext uri="{BB962C8B-B14F-4D97-AF65-F5344CB8AC3E}">
        <p14:creationId xmlns:p14="http://schemas.microsoft.com/office/powerpoint/2010/main" val="122523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518759" cy="1320800"/>
          </a:xfrm>
        </p:spPr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Movesets</a:t>
            </a:r>
            <a:r>
              <a:rPr lang="de-DE" dirty="0"/>
              <a:t> am Beispiel des Königs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2160589"/>
            <a:ext cx="6604615" cy="3880773"/>
          </a:xfrm>
        </p:spPr>
        <p:txBody>
          <a:bodyPr/>
          <a:lstStyle/>
          <a:p>
            <a:r>
              <a:rPr lang="de-DE" dirty="0"/>
              <a:t>Nach </a:t>
            </a:r>
            <a:r>
              <a:rPr lang="de-DE" dirty="0" err="1"/>
              <a:t>Figurart</a:t>
            </a:r>
            <a:endParaRPr lang="de-DE" dirty="0"/>
          </a:p>
          <a:p>
            <a:pPr lvl="1"/>
            <a:r>
              <a:rPr lang="de-DE" dirty="0"/>
              <a:t>König, Dame, Turm, Läufer, Springer, Bauer</a:t>
            </a:r>
          </a:p>
          <a:p>
            <a:r>
              <a:rPr lang="de-DE" dirty="0"/>
              <a:t>Zuerst alle theoretisch möglichen Züge in ein Array schreiben</a:t>
            </a:r>
          </a:p>
          <a:p>
            <a:r>
              <a:rPr lang="de-DE" dirty="0"/>
              <a:t>Entfernen aller Züge die nicht valide sind (z.B. verbündete Figur steht auf dem Feld)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822" y="99753"/>
            <a:ext cx="4948613" cy="503772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093" y="5137477"/>
            <a:ext cx="4951342" cy="143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262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230" y="-2"/>
            <a:ext cx="5435994" cy="1578635"/>
          </a:xfrm>
          <a:prstGeom prst="rect">
            <a:avLst/>
          </a:prstGeom>
        </p:spPr>
      </p:pic>
      <p:pic>
        <p:nvPicPr>
          <p:cNvPr id="6" name="Grafik 3">
            <a:extLst>
              <a:ext uri="{FF2B5EF4-FFF2-40B4-BE49-F238E27FC236}">
                <a16:creationId xmlns:a16="http://schemas.microsoft.com/office/drawing/2014/main" id="{56B88815-4A6E-60B6-7816-CB302BD70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736691" cy="6858000"/>
          </a:xfrm>
          <a:prstGeom prst="rect">
            <a:avLst/>
          </a:prstGeom>
        </p:spPr>
      </p:pic>
      <p:sp>
        <p:nvSpPr>
          <p:cNvPr id="25" name="Rektangel 24">
            <a:extLst>
              <a:ext uri="{FF2B5EF4-FFF2-40B4-BE49-F238E27FC236}">
                <a16:creationId xmlns:a16="http://schemas.microsoft.com/office/drawing/2014/main" id="{7F26C9A4-CD7E-48E9-8423-8579F75771B2}"/>
              </a:ext>
            </a:extLst>
          </p:cNvPr>
          <p:cNvSpPr/>
          <p:nvPr/>
        </p:nvSpPr>
        <p:spPr>
          <a:xfrm>
            <a:off x="243720" y="145096"/>
            <a:ext cx="6035040" cy="671541"/>
          </a:xfrm>
          <a:prstGeom prst="rect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66CC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B1ADC-155F-95AF-2506-646F1D1CB554}"/>
              </a:ext>
            </a:extLst>
          </p:cNvPr>
          <p:cNvSpPr txBox="1"/>
          <p:nvPr/>
        </p:nvSpPr>
        <p:spPr>
          <a:xfrm>
            <a:off x="6736691" y="1578633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1. Hinzufügen aller möglichen Züge</a:t>
            </a:r>
          </a:p>
        </p:txBody>
      </p:sp>
    </p:spTree>
    <p:extLst>
      <p:ext uri="{BB962C8B-B14F-4D97-AF65-F5344CB8AC3E}">
        <p14:creationId xmlns:p14="http://schemas.microsoft.com/office/powerpoint/2010/main" val="42605608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230" y="-2"/>
            <a:ext cx="5435994" cy="1578635"/>
          </a:xfrm>
          <a:prstGeom prst="rect">
            <a:avLst/>
          </a:prstGeom>
        </p:spPr>
      </p:pic>
      <p:pic>
        <p:nvPicPr>
          <p:cNvPr id="6" name="Grafik 3">
            <a:extLst>
              <a:ext uri="{FF2B5EF4-FFF2-40B4-BE49-F238E27FC236}">
                <a16:creationId xmlns:a16="http://schemas.microsoft.com/office/drawing/2014/main" id="{56B88815-4A6E-60B6-7816-CB302BD70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736691" cy="6858000"/>
          </a:xfrm>
          <a:prstGeom prst="rect">
            <a:avLst/>
          </a:prstGeom>
        </p:spPr>
      </p:pic>
      <p:sp>
        <p:nvSpPr>
          <p:cNvPr id="25" name="Rektangel 24">
            <a:extLst>
              <a:ext uri="{FF2B5EF4-FFF2-40B4-BE49-F238E27FC236}">
                <a16:creationId xmlns:a16="http://schemas.microsoft.com/office/drawing/2014/main" id="{7F26C9A4-CD7E-48E9-8423-8579F75771B2}"/>
              </a:ext>
            </a:extLst>
          </p:cNvPr>
          <p:cNvSpPr/>
          <p:nvPr/>
        </p:nvSpPr>
        <p:spPr>
          <a:xfrm>
            <a:off x="254606" y="789315"/>
            <a:ext cx="6035040" cy="212171"/>
          </a:xfrm>
          <a:prstGeom prst="rect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66CC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BF4963-A4C7-D394-0E7F-26A71FF46DDC}"/>
              </a:ext>
            </a:extLst>
          </p:cNvPr>
          <p:cNvSpPr txBox="1"/>
          <p:nvPr/>
        </p:nvSpPr>
        <p:spPr>
          <a:xfrm>
            <a:off x="6736691" y="1578633"/>
            <a:ext cx="45082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DE" dirty="0"/>
              <a:t>Hinzufügen aller möglichen Züge</a:t>
            </a:r>
          </a:p>
          <a:p>
            <a:pPr marL="342900" indent="-342900">
              <a:buAutoNum type="arabicPeriod"/>
            </a:pPr>
            <a:r>
              <a:rPr lang="en-DE" dirty="0"/>
              <a:t>Entfernen von Zügen</a:t>
            </a:r>
          </a:p>
          <a:p>
            <a:pPr marL="800100" lvl="1" indent="-342900">
              <a:buAutoNum type="arabicPeriod"/>
            </a:pPr>
            <a:r>
              <a:rPr lang="en-DE" dirty="0"/>
              <a:t>Züge welche aus dem Spielfeld gehen würden</a:t>
            </a:r>
          </a:p>
          <a:p>
            <a:pPr marL="800100" lvl="1" indent="-342900">
              <a:buFont typeface="+mj-lt"/>
              <a:buAutoNum type="arabicPeriod"/>
            </a:pPr>
            <a:endParaRPr lang="en-DE" dirty="0"/>
          </a:p>
        </p:txBody>
      </p:sp>
      <p:pic>
        <p:nvPicPr>
          <p:cNvPr id="7" name="Picture 6" descr="A black and white chess board&#10;&#10;Description automatically generated">
            <a:extLst>
              <a:ext uri="{FF2B5EF4-FFF2-40B4-BE49-F238E27FC236}">
                <a16:creationId xmlns:a16="http://schemas.microsoft.com/office/drawing/2014/main" id="{0921DA65-89E8-826D-D541-0F3794409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2120" y="2750962"/>
            <a:ext cx="4072823" cy="412904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C2A8F0D-115B-A2B6-167C-D498020829E4}"/>
              </a:ext>
            </a:extLst>
          </p:cNvPr>
          <p:cNvGrpSpPr/>
          <p:nvPr/>
        </p:nvGrpSpPr>
        <p:grpSpPr>
          <a:xfrm>
            <a:off x="10501389" y="6040149"/>
            <a:ext cx="1358640" cy="614520"/>
            <a:chOff x="10501389" y="6040149"/>
            <a:chExt cx="1358640" cy="61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C31E5E8-C766-94F8-363A-A74ABBDC5DFC}"/>
                    </a:ext>
                  </a:extLst>
                </p14:cNvPr>
                <p14:cNvContentPartPr/>
                <p14:nvPr/>
              </p14:nvContentPartPr>
              <p14:xfrm>
                <a:off x="10501389" y="6089109"/>
                <a:ext cx="1127160" cy="565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C31E5E8-C766-94F8-363A-A74ABBDC5DF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492389" y="6080109"/>
                  <a:ext cx="114480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81C6488-BDE9-CBF4-20BD-4001E92F138A}"/>
                    </a:ext>
                  </a:extLst>
                </p14:cNvPr>
                <p14:cNvContentPartPr/>
                <p14:nvPr/>
              </p14:nvContentPartPr>
              <p14:xfrm>
                <a:off x="11411469" y="6040149"/>
                <a:ext cx="448560" cy="243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81C6488-BDE9-CBF4-20BD-4001E92F138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402469" y="6031509"/>
                  <a:ext cx="4662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E25383C-26A5-D6BE-69D2-D3FFE92955EF}"/>
                    </a:ext>
                  </a:extLst>
                </p14:cNvPr>
                <p14:cNvContentPartPr/>
                <p14:nvPr/>
              </p14:nvContentPartPr>
              <p14:xfrm>
                <a:off x="11511549" y="6378189"/>
                <a:ext cx="256320" cy="169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E25383C-26A5-D6BE-69D2-D3FFE92955E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502909" y="6369189"/>
                  <a:ext cx="2739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9BC6A54-3499-0AC6-EB70-DFC5AA178E62}"/>
                    </a:ext>
                  </a:extLst>
                </p14:cNvPr>
                <p14:cNvContentPartPr/>
                <p14:nvPr/>
              </p14:nvContentPartPr>
              <p14:xfrm>
                <a:off x="11457549" y="6350829"/>
                <a:ext cx="342720" cy="237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9BC6A54-3499-0AC6-EB70-DFC5AA178E6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448549" y="6341829"/>
                  <a:ext cx="360360" cy="25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732C047-2279-EE4E-69C8-8899B17E5908}"/>
                  </a:ext>
                </a:extLst>
              </p14:cNvPr>
              <p14:cNvContentPartPr/>
              <p14:nvPr/>
            </p14:nvContentPartPr>
            <p14:xfrm>
              <a:off x="1444149" y="-907131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732C047-2279-EE4E-69C8-8899B17E590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35509" y="-91577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FC666B3-5996-F807-F4EE-BD6593150B3D}"/>
                  </a:ext>
                </a:extLst>
              </p14:cNvPr>
              <p14:cNvContentPartPr/>
              <p14:nvPr/>
            </p14:nvContentPartPr>
            <p14:xfrm>
              <a:off x="1444149" y="-900291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FC666B3-5996-F807-F4EE-BD6593150B3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35509" y="-90929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2D7EBD9-0EF8-2862-F528-6979FE74EDB6}"/>
                  </a:ext>
                </a:extLst>
              </p14:cNvPr>
              <p14:cNvContentPartPr/>
              <p14:nvPr/>
            </p14:nvContentPartPr>
            <p14:xfrm>
              <a:off x="1444149" y="-900291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2D7EBD9-0EF8-2862-F528-6979FE74EDB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35509" y="-90929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14015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156</TotalTime>
  <Words>678</Words>
  <Application>Microsoft Macintosh PowerPoint</Application>
  <PresentationFormat>Widescreen</PresentationFormat>
  <Paragraphs>100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Wingdings 3</vt:lpstr>
      <vt:lpstr>Facette</vt:lpstr>
      <vt:lpstr>Schachprojekt</vt:lpstr>
      <vt:lpstr>Planung</vt:lpstr>
      <vt:lpstr>Planung</vt:lpstr>
      <vt:lpstr>Kooperation</vt:lpstr>
      <vt:lpstr>Planung GUI</vt:lpstr>
      <vt:lpstr>Planung Logik</vt:lpstr>
      <vt:lpstr>Die Movesets am Beispiel des Königs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Schach Methode </vt:lpstr>
      <vt:lpstr>GUI</vt:lpstr>
      <vt:lpstr>Speichern/Laden von Spielständen</vt:lpstr>
      <vt:lpstr>Probleme während des Projekts</vt:lpstr>
      <vt:lpstr>Probleme während des Projekts 2</vt:lpstr>
    </vt:vector>
  </TitlesOfParts>
  <Company>MNS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Schachprojekt</dc:title>
  <dc:creator>Ragnar Bergs</dc:creator>
  <cp:lastModifiedBy>Thomas Wagner</cp:lastModifiedBy>
  <cp:revision>7</cp:revision>
  <dcterms:created xsi:type="dcterms:W3CDTF">2023-09-25T05:59:12Z</dcterms:created>
  <dcterms:modified xsi:type="dcterms:W3CDTF">2023-09-25T10:03:00Z</dcterms:modified>
</cp:coreProperties>
</file>