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4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E6547-EBCA-4BAC-8661-EDBCC80A1096}" v="1" dt="2022-10-10T15:18:44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07" d="100"/>
          <a:sy n="107" d="100"/>
        </p:scale>
        <p:origin x="52" y="132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18BE6547-EBCA-4BAC-8661-EDBCC80A1096}"/>
    <pc:docChg chg="addSld delSld modSld modSection">
      <pc:chgData name="Cooling, Chris" userId="6dcf99c9-2ba5-410a-8445-0893a3d1421f" providerId="ADAL" clId="{18BE6547-EBCA-4BAC-8661-EDBCC80A1096}" dt="2022-10-10T15:18:45.500" v="1" actId="47"/>
      <pc:docMkLst>
        <pc:docMk/>
      </pc:docMkLst>
      <pc:sldChg chg="del">
        <pc:chgData name="Cooling, Chris" userId="6dcf99c9-2ba5-410a-8445-0893a3d1421f" providerId="ADAL" clId="{18BE6547-EBCA-4BAC-8661-EDBCC80A1096}" dt="2022-10-10T15:18:45.500" v="1" actId="47"/>
        <pc:sldMkLst>
          <pc:docMk/>
          <pc:sldMk cId="2122788927" sldId="329"/>
        </pc:sldMkLst>
      </pc:sldChg>
      <pc:sldChg chg="add">
        <pc:chgData name="Cooling, Chris" userId="6dcf99c9-2ba5-410a-8445-0893a3d1421f" providerId="ADAL" clId="{18BE6547-EBCA-4BAC-8661-EDBCC80A1096}" dt="2022-10-10T15:18:44.387" v="0"/>
        <pc:sldMkLst>
          <pc:docMk/>
          <pc:sldMk cId="466020703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rcds2022-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87644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4"/>
              </a:rPr>
              <a:t>https://tinyurl.com/rcds2022-23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210</Words>
  <Application>Microsoft Office PowerPoint</Application>
  <PresentationFormat>On-screen Show (4:3)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423</cp:revision>
  <cp:lastPrinted>2017-04-21T16:42:54Z</cp:lastPrinted>
  <dcterms:created xsi:type="dcterms:W3CDTF">2014-10-29T16:03:49Z</dcterms:created>
  <dcterms:modified xsi:type="dcterms:W3CDTF">2022-10-10T15:18:46Z</dcterms:modified>
</cp:coreProperties>
</file>