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8" r:id="rId4"/>
    <p:sldId id="260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8" autoAdjust="0"/>
    <p:restoredTop sz="94660"/>
  </p:normalViewPr>
  <p:slideViewPr>
    <p:cSldViewPr snapToGrid="0">
      <p:cViewPr>
        <p:scale>
          <a:sx n="82" d="100"/>
          <a:sy n="82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704D8B-FFFB-496E-B1BC-5D80ABDDEF14}" type="doc">
      <dgm:prSet loTypeId="urn:microsoft.com/office/officeart/2005/8/layout/radial5" loCatId="relationship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670B02BF-DF9F-4A43-A003-8BBC1D95FB7C}">
      <dgm:prSet phldrT="[Text]" custT="1"/>
      <dgm:spPr/>
      <dgm:t>
        <a:bodyPr/>
        <a:lstStyle/>
        <a:p>
          <a:r>
            <a:rPr lang="en-GB" sz="1600" b="1" dirty="0"/>
            <a:t>Uniform Observations</a:t>
          </a:r>
        </a:p>
      </dgm:t>
    </dgm:pt>
    <dgm:pt modelId="{36B7F564-CE64-415A-BC92-53C8F12C09F2}" type="parTrans" cxnId="{07FDB854-2F84-4B46-88FB-CA5D53EDD39E}">
      <dgm:prSet/>
      <dgm:spPr/>
      <dgm:t>
        <a:bodyPr/>
        <a:lstStyle/>
        <a:p>
          <a:endParaRPr lang="en-GB"/>
        </a:p>
      </dgm:t>
    </dgm:pt>
    <dgm:pt modelId="{A1E04DD4-2C33-45B8-B363-CAF7272FFE99}" type="sibTrans" cxnId="{07FDB854-2F84-4B46-88FB-CA5D53EDD39E}">
      <dgm:prSet/>
      <dgm:spPr/>
      <dgm:t>
        <a:bodyPr/>
        <a:lstStyle/>
        <a:p>
          <a:endParaRPr lang="en-GB"/>
        </a:p>
      </dgm:t>
    </dgm:pt>
    <dgm:pt modelId="{0F22D70D-B6E4-4DAF-8B41-6458C2F70DBF}">
      <dgm:prSet phldrT="[Text]" custT="1"/>
      <dgm:spPr/>
      <dgm:t>
        <a:bodyPr/>
        <a:lstStyle/>
        <a:p>
          <a:r>
            <a:rPr lang="en-GB" sz="1600" b="1" dirty="0"/>
            <a:t>Sampling Lists</a:t>
          </a:r>
        </a:p>
      </dgm:t>
    </dgm:pt>
    <dgm:pt modelId="{1784E4AD-0050-45F8-9CE1-823CB4E3A343}" type="parTrans" cxnId="{AFCD8D87-495D-4489-8B4B-2F495F7587E7}">
      <dgm:prSet/>
      <dgm:spPr/>
      <dgm:t>
        <a:bodyPr/>
        <a:lstStyle/>
        <a:p>
          <a:endParaRPr lang="en-GB"/>
        </a:p>
      </dgm:t>
    </dgm:pt>
    <dgm:pt modelId="{1C711657-D524-416A-8FEC-5DFAC0E1BD7F}" type="sibTrans" cxnId="{AFCD8D87-495D-4489-8B4B-2F495F7587E7}">
      <dgm:prSet/>
      <dgm:spPr/>
      <dgm:t>
        <a:bodyPr/>
        <a:lstStyle/>
        <a:p>
          <a:endParaRPr lang="en-GB"/>
        </a:p>
      </dgm:t>
    </dgm:pt>
    <dgm:pt modelId="{A1038AAD-7441-4AB6-95F7-00A19211C189}">
      <dgm:prSet phldrT="[Text]" custT="1"/>
      <dgm:spPr/>
      <dgm:t>
        <a:bodyPr/>
        <a:lstStyle/>
        <a:p>
          <a:r>
            <a:rPr lang="en-GB" sz="1600" b="1" dirty="0"/>
            <a:t>Shuffling Lists</a:t>
          </a:r>
        </a:p>
      </dgm:t>
    </dgm:pt>
    <dgm:pt modelId="{01910F57-3A72-4649-B47D-0EAC26FB0DC3}" type="parTrans" cxnId="{C045712B-F2E6-4324-93B8-1C8CD2E50114}">
      <dgm:prSet/>
      <dgm:spPr/>
      <dgm:t>
        <a:bodyPr/>
        <a:lstStyle/>
        <a:p>
          <a:endParaRPr lang="en-GB"/>
        </a:p>
      </dgm:t>
    </dgm:pt>
    <dgm:pt modelId="{38207A91-4BF4-43E9-AEE5-F05892A3246C}" type="sibTrans" cxnId="{C045712B-F2E6-4324-93B8-1C8CD2E50114}">
      <dgm:prSet/>
      <dgm:spPr/>
      <dgm:t>
        <a:bodyPr/>
        <a:lstStyle/>
        <a:p>
          <a:endParaRPr lang="en-GB"/>
        </a:p>
      </dgm:t>
    </dgm:pt>
    <dgm:pt modelId="{CA394795-AAFF-4D59-8670-C860FBB7444E}">
      <dgm:prSet phldrT="[Text]" custT="1"/>
      <dgm:spPr/>
      <dgm:t>
        <a:bodyPr/>
        <a:lstStyle/>
        <a:p>
          <a:r>
            <a:rPr lang="en-GB" sz="1600" b="1" dirty="0"/>
            <a:t>Normal Observations</a:t>
          </a:r>
        </a:p>
      </dgm:t>
    </dgm:pt>
    <dgm:pt modelId="{A3BE94CB-07A0-45D8-9233-3F3B57FBD042}" type="parTrans" cxnId="{F1CD511F-F84E-4D06-875C-C28D6CBBE01F}">
      <dgm:prSet/>
      <dgm:spPr/>
      <dgm:t>
        <a:bodyPr/>
        <a:lstStyle/>
        <a:p>
          <a:endParaRPr lang="en-GB"/>
        </a:p>
      </dgm:t>
    </dgm:pt>
    <dgm:pt modelId="{6BCA92CA-3152-4549-BD7B-403E4F0769E6}" type="sibTrans" cxnId="{F1CD511F-F84E-4D06-875C-C28D6CBBE01F}">
      <dgm:prSet/>
      <dgm:spPr/>
      <dgm:t>
        <a:bodyPr/>
        <a:lstStyle/>
        <a:p>
          <a:endParaRPr lang="en-GB"/>
        </a:p>
      </dgm:t>
    </dgm:pt>
    <dgm:pt modelId="{8EC9A191-F950-487B-AF59-4A60D37CBBB0}">
      <dgm:prSet phldrT="[Text]" custT="1"/>
      <dgm:spPr/>
      <dgm:t>
        <a:bodyPr/>
        <a:lstStyle/>
        <a:p>
          <a:r>
            <a:rPr lang="en-GB" sz="1600" b="1" dirty="0"/>
            <a:t>Exponential Observations</a:t>
          </a:r>
        </a:p>
      </dgm:t>
    </dgm:pt>
    <dgm:pt modelId="{6B7E3D44-F3B0-4538-9D10-2F19D22033BA}" type="parTrans" cxnId="{AB1856E5-90E0-4FD3-AB61-38EED68C140D}">
      <dgm:prSet/>
      <dgm:spPr/>
      <dgm:t>
        <a:bodyPr/>
        <a:lstStyle/>
        <a:p>
          <a:endParaRPr lang="en-GB"/>
        </a:p>
      </dgm:t>
    </dgm:pt>
    <dgm:pt modelId="{7A3C56EF-03EB-4ED8-B061-DAF857613D6A}" type="sibTrans" cxnId="{AB1856E5-90E0-4FD3-AB61-38EED68C140D}">
      <dgm:prSet/>
      <dgm:spPr/>
      <dgm:t>
        <a:bodyPr/>
        <a:lstStyle/>
        <a:p>
          <a:endParaRPr lang="en-GB"/>
        </a:p>
      </dgm:t>
    </dgm:pt>
    <dgm:pt modelId="{FB38D01B-D5CC-43AE-BC3F-738F4F0C89B3}" type="pres">
      <dgm:prSet presAssocID="{A2704D8B-FFFB-496E-B1BC-5D80ABDDEF14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86588810-C45B-4C55-A8C7-E2B5CE7C3DD5}" type="pres">
      <dgm:prSet presAssocID="{670B02BF-DF9F-4A43-A003-8BBC1D95FB7C}" presName="centerShape" presStyleLbl="node0" presStyleIdx="0" presStyleCnt="1" custScaleX="148008" custScaleY="52569"/>
      <dgm:spPr/>
    </dgm:pt>
    <dgm:pt modelId="{973A9AEE-3F5E-48AA-9961-0DEAE2627207}" type="pres">
      <dgm:prSet presAssocID="{1784E4AD-0050-45F8-9CE1-823CB4E3A343}" presName="parTrans" presStyleLbl="sibTrans2D1" presStyleIdx="0" presStyleCnt="4"/>
      <dgm:spPr/>
    </dgm:pt>
    <dgm:pt modelId="{F7255521-B019-4978-A227-F857488810A5}" type="pres">
      <dgm:prSet presAssocID="{1784E4AD-0050-45F8-9CE1-823CB4E3A343}" presName="connectorText" presStyleLbl="sibTrans2D1" presStyleIdx="0" presStyleCnt="4"/>
      <dgm:spPr/>
    </dgm:pt>
    <dgm:pt modelId="{D0A32CF8-D19F-429A-821F-95E96CDDCE91}" type="pres">
      <dgm:prSet presAssocID="{0F22D70D-B6E4-4DAF-8B41-6458C2F70DBF}" presName="node" presStyleLbl="node1" presStyleIdx="0" presStyleCnt="4" custScaleY="43222" custRadScaleRad="59908" custRadScaleInc="-4840">
        <dgm:presLayoutVars>
          <dgm:bulletEnabled val="1"/>
        </dgm:presLayoutVars>
      </dgm:prSet>
      <dgm:spPr/>
    </dgm:pt>
    <dgm:pt modelId="{083FE09D-75ED-4601-9938-F5F5455F4701}" type="pres">
      <dgm:prSet presAssocID="{01910F57-3A72-4649-B47D-0EAC26FB0DC3}" presName="parTrans" presStyleLbl="sibTrans2D1" presStyleIdx="1" presStyleCnt="4"/>
      <dgm:spPr/>
    </dgm:pt>
    <dgm:pt modelId="{05C91281-DC8C-4DDC-9CFF-45C2F3047AF9}" type="pres">
      <dgm:prSet presAssocID="{01910F57-3A72-4649-B47D-0EAC26FB0DC3}" presName="connectorText" presStyleLbl="sibTrans2D1" presStyleIdx="1" presStyleCnt="4"/>
      <dgm:spPr/>
    </dgm:pt>
    <dgm:pt modelId="{FD498ABC-8985-4E1C-B12F-449E1AD499E1}" type="pres">
      <dgm:prSet presAssocID="{A1038AAD-7441-4AB6-95F7-00A19211C189}" presName="node" presStyleLbl="node1" presStyleIdx="1" presStyleCnt="4" custScaleY="51358" custRadScaleRad="107175" custRadScaleInc="2678">
        <dgm:presLayoutVars>
          <dgm:bulletEnabled val="1"/>
        </dgm:presLayoutVars>
      </dgm:prSet>
      <dgm:spPr/>
    </dgm:pt>
    <dgm:pt modelId="{B1970720-7B55-4C95-ABF7-FA5135411A00}" type="pres">
      <dgm:prSet presAssocID="{A3BE94CB-07A0-45D8-9233-3F3B57FBD042}" presName="parTrans" presStyleLbl="sibTrans2D1" presStyleIdx="2" presStyleCnt="4"/>
      <dgm:spPr/>
    </dgm:pt>
    <dgm:pt modelId="{ECB35BBA-13E7-4E6A-8AC2-6CD13B45AA2F}" type="pres">
      <dgm:prSet presAssocID="{A3BE94CB-07A0-45D8-9233-3F3B57FBD042}" presName="connectorText" presStyleLbl="sibTrans2D1" presStyleIdx="2" presStyleCnt="4"/>
      <dgm:spPr/>
    </dgm:pt>
    <dgm:pt modelId="{528F5460-87DD-4690-9412-5D7565E2D94C}" type="pres">
      <dgm:prSet presAssocID="{CA394795-AAFF-4D59-8670-C860FBB7444E}" presName="node" presStyleLbl="node1" presStyleIdx="2" presStyleCnt="4" custScaleX="116895" custScaleY="60002" custRadScaleRad="75011" custRadScaleInc="-634">
        <dgm:presLayoutVars>
          <dgm:bulletEnabled val="1"/>
        </dgm:presLayoutVars>
      </dgm:prSet>
      <dgm:spPr/>
    </dgm:pt>
    <dgm:pt modelId="{4C01253C-0320-4C44-AB06-6AF3948F25C6}" type="pres">
      <dgm:prSet presAssocID="{6B7E3D44-F3B0-4538-9D10-2F19D22033BA}" presName="parTrans" presStyleLbl="sibTrans2D1" presStyleIdx="3" presStyleCnt="4"/>
      <dgm:spPr/>
    </dgm:pt>
    <dgm:pt modelId="{2F63C244-DE2F-417C-990F-C2907BE03D90}" type="pres">
      <dgm:prSet presAssocID="{6B7E3D44-F3B0-4538-9D10-2F19D22033BA}" presName="connectorText" presStyleLbl="sibTrans2D1" presStyleIdx="3" presStyleCnt="4"/>
      <dgm:spPr/>
    </dgm:pt>
    <dgm:pt modelId="{888EB29D-291F-4574-BE80-B2050C974672}" type="pres">
      <dgm:prSet presAssocID="{8EC9A191-F950-487B-AF59-4A60D37CBBB0}" presName="node" presStyleLbl="node1" presStyleIdx="3" presStyleCnt="4" custScaleX="112752" custScaleY="55796" custRadScaleRad="110604" custRadScaleInc="893">
        <dgm:presLayoutVars>
          <dgm:bulletEnabled val="1"/>
        </dgm:presLayoutVars>
      </dgm:prSet>
      <dgm:spPr/>
    </dgm:pt>
  </dgm:ptLst>
  <dgm:cxnLst>
    <dgm:cxn modelId="{2C175804-E964-42FE-AD2F-20D6DCABC75C}" type="presOf" srcId="{CA394795-AAFF-4D59-8670-C860FBB7444E}" destId="{528F5460-87DD-4690-9412-5D7565E2D94C}" srcOrd="0" destOrd="0" presId="urn:microsoft.com/office/officeart/2005/8/layout/radial5"/>
    <dgm:cxn modelId="{2AF96C0F-7D52-4299-8DE1-E89640FBDD3B}" type="presOf" srcId="{01910F57-3A72-4649-B47D-0EAC26FB0DC3}" destId="{05C91281-DC8C-4DDC-9CFF-45C2F3047AF9}" srcOrd="1" destOrd="0" presId="urn:microsoft.com/office/officeart/2005/8/layout/radial5"/>
    <dgm:cxn modelId="{F1CD511F-F84E-4D06-875C-C28D6CBBE01F}" srcId="{670B02BF-DF9F-4A43-A003-8BBC1D95FB7C}" destId="{CA394795-AAFF-4D59-8670-C860FBB7444E}" srcOrd="2" destOrd="0" parTransId="{A3BE94CB-07A0-45D8-9233-3F3B57FBD042}" sibTransId="{6BCA92CA-3152-4549-BD7B-403E4F0769E6}"/>
    <dgm:cxn modelId="{C045712B-F2E6-4324-93B8-1C8CD2E50114}" srcId="{670B02BF-DF9F-4A43-A003-8BBC1D95FB7C}" destId="{A1038AAD-7441-4AB6-95F7-00A19211C189}" srcOrd="1" destOrd="0" parTransId="{01910F57-3A72-4649-B47D-0EAC26FB0DC3}" sibTransId="{38207A91-4BF4-43E9-AEE5-F05892A3246C}"/>
    <dgm:cxn modelId="{B8AB5836-9993-4325-86D9-6565D1ADF06F}" type="presOf" srcId="{01910F57-3A72-4649-B47D-0EAC26FB0DC3}" destId="{083FE09D-75ED-4601-9938-F5F5455F4701}" srcOrd="0" destOrd="0" presId="urn:microsoft.com/office/officeart/2005/8/layout/radial5"/>
    <dgm:cxn modelId="{931ACA39-B667-4515-99B2-79D67AE75ECD}" type="presOf" srcId="{0F22D70D-B6E4-4DAF-8B41-6458C2F70DBF}" destId="{D0A32CF8-D19F-429A-821F-95E96CDDCE91}" srcOrd="0" destOrd="0" presId="urn:microsoft.com/office/officeart/2005/8/layout/radial5"/>
    <dgm:cxn modelId="{3B20215B-D804-4A60-9E36-849FAF2206D5}" type="presOf" srcId="{1784E4AD-0050-45F8-9CE1-823CB4E3A343}" destId="{F7255521-B019-4978-A227-F857488810A5}" srcOrd="1" destOrd="0" presId="urn:microsoft.com/office/officeart/2005/8/layout/radial5"/>
    <dgm:cxn modelId="{01D7B16C-CE7F-423D-8296-53D47231674A}" type="presOf" srcId="{670B02BF-DF9F-4A43-A003-8BBC1D95FB7C}" destId="{86588810-C45B-4C55-A8C7-E2B5CE7C3DD5}" srcOrd="0" destOrd="0" presId="urn:microsoft.com/office/officeart/2005/8/layout/radial5"/>
    <dgm:cxn modelId="{FEB91573-B763-484C-9D92-C84EFF5CFB11}" type="presOf" srcId="{8EC9A191-F950-487B-AF59-4A60D37CBBB0}" destId="{888EB29D-291F-4574-BE80-B2050C974672}" srcOrd="0" destOrd="0" presId="urn:microsoft.com/office/officeart/2005/8/layout/radial5"/>
    <dgm:cxn modelId="{A2A4EB73-3FD5-4B02-98CC-3B2B208EABE5}" type="presOf" srcId="{A3BE94CB-07A0-45D8-9233-3F3B57FBD042}" destId="{ECB35BBA-13E7-4E6A-8AC2-6CD13B45AA2F}" srcOrd="1" destOrd="0" presId="urn:microsoft.com/office/officeart/2005/8/layout/radial5"/>
    <dgm:cxn modelId="{23DC2954-2283-40CF-BA08-983D1E863578}" type="presOf" srcId="{A1038AAD-7441-4AB6-95F7-00A19211C189}" destId="{FD498ABC-8985-4E1C-B12F-449E1AD499E1}" srcOrd="0" destOrd="0" presId="urn:microsoft.com/office/officeart/2005/8/layout/radial5"/>
    <dgm:cxn modelId="{07FDB854-2F84-4B46-88FB-CA5D53EDD39E}" srcId="{A2704D8B-FFFB-496E-B1BC-5D80ABDDEF14}" destId="{670B02BF-DF9F-4A43-A003-8BBC1D95FB7C}" srcOrd="0" destOrd="0" parTransId="{36B7F564-CE64-415A-BC92-53C8F12C09F2}" sibTransId="{A1E04DD4-2C33-45B8-B363-CAF7272FFE99}"/>
    <dgm:cxn modelId="{AFCD8D87-495D-4489-8B4B-2F495F7587E7}" srcId="{670B02BF-DF9F-4A43-A003-8BBC1D95FB7C}" destId="{0F22D70D-B6E4-4DAF-8B41-6458C2F70DBF}" srcOrd="0" destOrd="0" parTransId="{1784E4AD-0050-45F8-9CE1-823CB4E3A343}" sibTransId="{1C711657-D524-416A-8FEC-5DFAC0E1BD7F}"/>
    <dgm:cxn modelId="{6A555D9C-047D-4E33-AA07-FC27C056011C}" type="presOf" srcId="{6B7E3D44-F3B0-4538-9D10-2F19D22033BA}" destId="{4C01253C-0320-4C44-AB06-6AF3948F25C6}" srcOrd="0" destOrd="0" presId="urn:microsoft.com/office/officeart/2005/8/layout/radial5"/>
    <dgm:cxn modelId="{4CA83BC0-D3F3-46C6-9FDF-A345F2DD82A6}" type="presOf" srcId="{1784E4AD-0050-45F8-9CE1-823CB4E3A343}" destId="{973A9AEE-3F5E-48AA-9961-0DEAE2627207}" srcOrd="0" destOrd="0" presId="urn:microsoft.com/office/officeart/2005/8/layout/radial5"/>
    <dgm:cxn modelId="{4922E0C6-4F2F-4B32-A14A-88470A29B604}" type="presOf" srcId="{A2704D8B-FFFB-496E-B1BC-5D80ABDDEF14}" destId="{FB38D01B-D5CC-43AE-BC3F-738F4F0C89B3}" srcOrd="0" destOrd="0" presId="urn:microsoft.com/office/officeart/2005/8/layout/radial5"/>
    <dgm:cxn modelId="{E6D62DD8-61B9-4E60-9380-EF2ACB14C465}" type="presOf" srcId="{6B7E3D44-F3B0-4538-9D10-2F19D22033BA}" destId="{2F63C244-DE2F-417C-990F-C2907BE03D90}" srcOrd="1" destOrd="0" presId="urn:microsoft.com/office/officeart/2005/8/layout/radial5"/>
    <dgm:cxn modelId="{AB1856E5-90E0-4FD3-AB61-38EED68C140D}" srcId="{670B02BF-DF9F-4A43-A003-8BBC1D95FB7C}" destId="{8EC9A191-F950-487B-AF59-4A60D37CBBB0}" srcOrd="3" destOrd="0" parTransId="{6B7E3D44-F3B0-4538-9D10-2F19D22033BA}" sibTransId="{7A3C56EF-03EB-4ED8-B061-DAF857613D6A}"/>
    <dgm:cxn modelId="{2CD927FE-FA1A-46B3-AE03-446A3D3C0B88}" type="presOf" srcId="{A3BE94CB-07A0-45D8-9233-3F3B57FBD042}" destId="{B1970720-7B55-4C95-ABF7-FA5135411A00}" srcOrd="0" destOrd="0" presId="urn:microsoft.com/office/officeart/2005/8/layout/radial5"/>
    <dgm:cxn modelId="{1D4BDB18-0D1F-4D34-8912-8EFA0C933B1E}" type="presParOf" srcId="{FB38D01B-D5CC-43AE-BC3F-738F4F0C89B3}" destId="{86588810-C45B-4C55-A8C7-E2B5CE7C3DD5}" srcOrd="0" destOrd="0" presId="urn:microsoft.com/office/officeart/2005/8/layout/radial5"/>
    <dgm:cxn modelId="{1E59A93A-2572-446A-8D7D-0A5763485DFF}" type="presParOf" srcId="{FB38D01B-D5CC-43AE-BC3F-738F4F0C89B3}" destId="{973A9AEE-3F5E-48AA-9961-0DEAE2627207}" srcOrd="1" destOrd="0" presId="urn:microsoft.com/office/officeart/2005/8/layout/radial5"/>
    <dgm:cxn modelId="{90CD0D79-DBBA-4A4C-BD13-77231EB3840D}" type="presParOf" srcId="{973A9AEE-3F5E-48AA-9961-0DEAE2627207}" destId="{F7255521-B019-4978-A227-F857488810A5}" srcOrd="0" destOrd="0" presId="urn:microsoft.com/office/officeart/2005/8/layout/radial5"/>
    <dgm:cxn modelId="{15CE5788-D79F-4B77-926B-80688FD3ADCE}" type="presParOf" srcId="{FB38D01B-D5CC-43AE-BC3F-738F4F0C89B3}" destId="{D0A32CF8-D19F-429A-821F-95E96CDDCE91}" srcOrd="2" destOrd="0" presId="urn:microsoft.com/office/officeart/2005/8/layout/radial5"/>
    <dgm:cxn modelId="{11A0A708-0BC5-43D3-BF30-FDA935E9E8AB}" type="presParOf" srcId="{FB38D01B-D5CC-43AE-BC3F-738F4F0C89B3}" destId="{083FE09D-75ED-4601-9938-F5F5455F4701}" srcOrd="3" destOrd="0" presId="urn:microsoft.com/office/officeart/2005/8/layout/radial5"/>
    <dgm:cxn modelId="{706B2F08-BA4E-4357-AE04-2584AADF511B}" type="presParOf" srcId="{083FE09D-75ED-4601-9938-F5F5455F4701}" destId="{05C91281-DC8C-4DDC-9CFF-45C2F3047AF9}" srcOrd="0" destOrd="0" presId="urn:microsoft.com/office/officeart/2005/8/layout/radial5"/>
    <dgm:cxn modelId="{536A0E08-661E-40B1-ABEF-7A30BDB40678}" type="presParOf" srcId="{FB38D01B-D5CC-43AE-BC3F-738F4F0C89B3}" destId="{FD498ABC-8985-4E1C-B12F-449E1AD499E1}" srcOrd="4" destOrd="0" presId="urn:microsoft.com/office/officeart/2005/8/layout/radial5"/>
    <dgm:cxn modelId="{527A971C-7E77-4219-A682-1831B90D5FF6}" type="presParOf" srcId="{FB38D01B-D5CC-43AE-BC3F-738F4F0C89B3}" destId="{B1970720-7B55-4C95-ABF7-FA5135411A00}" srcOrd="5" destOrd="0" presId="urn:microsoft.com/office/officeart/2005/8/layout/radial5"/>
    <dgm:cxn modelId="{571616D7-6DD7-490F-A77C-4FB33F017818}" type="presParOf" srcId="{B1970720-7B55-4C95-ABF7-FA5135411A00}" destId="{ECB35BBA-13E7-4E6A-8AC2-6CD13B45AA2F}" srcOrd="0" destOrd="0" presId="urn:microsoft.com/office/officeart/2005/8/layout/radial5"/>
    <dgm:cxn modelId="{19A76830-9C0D-4AAB-B009-7C54CD333817}" type="presParOf" srcId="{FB38D01B-D5CC-43AE-BC3F-738F4F0C89B3}" destId="{528F5460-87DD-4690-9412-5D7565E2D94C}" srcOrd="6" destOrd="0" presId="urn:microsoft.com/office/officeart/2005/8/layout/radial5"/>
    <dgm:cxn modelId="{398C6488-44DA-4442-9899-ACBC2D6D100D}" type="presParOf" srcId="{FB38D01B-D5CC-43AE-BC3F-738F4F0C89B3}" destId="{4C01253C-0320-4C44-AB06-6AF3948F25C6}" srcOrd="7" destOrd="0" presId="urn:microsoft.com/office/officeart/2005/8/layout/radial5"/>
    <dgm:cxn modelId="{0F783747-A7CA-4520-93A3-4AEFFAF1AB62}" type="presParOf" srcId="{4C01253C-0320-4C44-AB06-6AF3948F25C6}" destId="{2F63C244-DE2F-417C-990F-C2907BE03D90}" srcOrd="0" destOrd="0" presId="urn:microsoft.com/office/officeart/2005/8/layout/radial5"/>
    <dgm:cxn modelId="{4A365B49-AC42-4F42-8610-057423542850}" type="presParOf" srcId="{FB38D01B-D5CC-43AE-BC3F-738F4F0C89B3}" destId="{888EB29D-291F-4574-BE80-B2050C974672}" srcOrd="8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588810-C45B-4C55-A8C7-E2B5CE7C3DD5}">
      <dsp:nvSpPr>
        <dsp:cNvPr id="0" name=""/>
        <dsp:cNvSpPr/>
      </dsp:nvSpPr>
      <dsp:spPr>
        <a:xfrm>
          <a:off x="3337810" y="2870597"/>
          <a:ext cx="2282018" cy="81051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Uniform Observations</a:t>
          </a:r>
        </a:p>
      </dsp:txBody>
      <dsp:txXfrm>
        <a:off x="3672004" y="2989295"/>
        <a:ext cx="1613630" cy="573123"/>
      </dsp:txXfrm>
    </dsp:sp>
    <dsp:sp modelId="{973A9AEE-3F5E-48AA-9961-0DEAE2627207}">
      <dsp:nvSpPr>
        <dsp:cNvPr id="0" name=""/>
        <dsp:cNvSpPr/>
      </dsp:nvSpPr>
      <dsp:spPr>
        <a:xfrm rot="16069320">
          <a:off x="4267783" y="2236925"/>
          <a:ext cx="365807" cy="59840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500" kern="1200"/>
        </a:p>
      </dsp:txBody>
      <dsp:txXfrm rot="10800000">
        <a:off x="4324739" y="2411437"/>
        <a:ext cx="256065" cy="359042"/>
      </dsp:txXfrm>
    </dsp:sp>
    <dsp:sp modelId="{D0A32CF8-D19F-429A-821F-95E96CDDCE91}">
      <dsp:nvSpPr>
        <dsp:cNvPr id="0" name=""/>
        <dsp:cNvSpPr/>
      </dsp:nvSpPr>
      <dsp:spPr>
        <a:xfrm>
          <a:off x="3542707" y="1420268"/>
          <a:ext cx="1760014" cy="76071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Sampling Lists</a:t>
          </a:r>
        </a:p>
      </dsp:txBody>
      <dsp:txXfrm>
        <a:off x="3800455" y="1531672"/>
        <a:ext cx="1244518" cy="537905"/>
      </dsp:txXfrm>
    </dsp:sp>
    <dsp:sp modelId="{083FE09D-75ED-4601-9938-F5F5455F4701}">
      <dsp:nvSpPr>
        <dsp:cNvPr id="0" name=""/>
        <dsp:cNvSpPr/>
      </dsp:nvSpPr>
      <dsp:spPr>
        <a:xfrm rot="72306">
          <a:off x="5754684" y="3006963"/>
          <a:ext cx="329850" cy="59840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500" kern="1200"/>
        </a:p>
      </dsp:txBody>
      <dsp:txXfrm>
        <a:off x="5754695" y="3125603"/>
        <a:ext cx="230895" cy="359042"/>
      </dsp:txXfrm>
    </dsp:sp>
    <dsp:sp modelId="{FD498ABC-8985-4E1C-B12F-449E1AD499E1}">
      <dsp:nvSpPr>
        <dsp:cNvPr id="0" name=""/>
        <dsp:cNvSpPr/>
      </dsp:nvSpPr>
      <dsp:spPr>
        <a:xfrm>
          <a:off x="6239316" y="2879448"/>
          <a:ext cx="1760014" cy="9039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Shuffling Lists</a:t>
          </a:r>
        </a:p>
      </dsp:txBody>
      <dsp:txXfrm>
        <a:off x="6497064" y="3011822"/>
        <a:ext cx="1244518" cy="639160"/>
      </dsp:txXfrm>
    </dsp:sp>
    <dsp:sp modelId="{B1970720-7B55-4C95-ABF7-FA5135411A00}">
      <dsp:nvSpPr>
        <dsp:cNvPr id="0" name=""/>
        <dsp:cNvSpPr/>
      </dsp:nvSpPr>
      <dsp:spPr>
        <a:xfrm rot="5382882">
          <a:off x="4240523" y="3825774"/>
          <a:ext cx="485049" cy="59840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500" kern="1200"/>
        </a:p>
      </dsp:txBody>
      <dsp:txXfrm>
        <a:off x="4312918" y="3872698"/>
        <a:ext cx="339534" cy="359042"/>
      </dsp:txXfrm>
    </dsp:sp>
    <dsp:sp modelId="{528F5460-87DD-4690-9412-5D7565E2D94C}">
      <dsp:nvSpPr>
        <dsp:cNvPr id="0" name=""/>
        <dsp:cNvSpPr/>
      </dsp:nvSpPr>
      <dsp:spPr>
        <a:xfrm>
          <a:off x="3459339" y="4596290"/>
          <a:ext cx="2057368" cy="105604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Normal Observations</a:t>
          </a:r>
        </a:p>
      </dsp:txBody>
      <dsp:txXfrm>
        <a:off x="3760634" y="4750944"/>
        <a:ext cx="1454778" cy="746735"/>
      </dsp:txXfrm>
    </dsp:sp>
    <dsp:sp modelId="{4C01253C-0320-4C44-AB06-6AF3948F25C6}">
      <dsp:nvSpPr>
        <dsp:cNvPr id="0" name=""/>
        <dsp:cNvSpPr/>
      </dsp:nvSpPr>
      <dsp:spPr>
        <a:xfrm rot="10824111">
          <a:off x="2893572" y="2966637"/>
          <a:ext cx="314090" cy="59840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500" kern="1200"/>
        </a:p>
      </dsp:txBody>
      <dsp:txXfrm rot="10800000">
        <a:off x="2987798" y="3086648"/>
        <a:ext cx="219863" cy="359042"/>
      </dsp:txXfrm>
    </dsp:sp>
    <dsp:sp modelId="{888EB29D-291F-4574-BE80-B2050C974672}">
      <dsp:nvSpPr>
        <dsp:cNvPr id="0" name=""/>
        <dsp:cNvSpPr/>
      </dsp:nvSpPr>
      <dsp:spPr>
        <a:xfrm>
          <a:off x="761073" y="2765732"/>
          <a:ext cx="1984451" cy="98201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Exponential Observations</a:t>
          </a:r>
        </a:p>
      </dsp:txBody>
      <dsp:txXfrm>
        <a:off x="1051689" y="2909545"/>
        <a:ext cx="1403219" cy="6943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8/21/2023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400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488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083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952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83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278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617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161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146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8/21/2023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592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089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347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hyperlink" Target="https://github.com/ThomasWalker1/PRNGs" TargetMode="External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827ED-9E29-FF57-8D00-290830B83F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sz="8000" dirty="0"/>
              <a:t>Aligning Pseudo-Random Number Generation in Python, R and C++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CF84CF-BD93-2C1E-07A8-35514EF8F8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Thomas Walker</a:t>
            </a:r>
          </a:p>
          <a:p>
            <a:r>
              <a:rPr lang="en-GB" dirty="0"/>
              <a:t>Supervisor: Dr Dean Bodenham</a:t>
            </a:r>
          </a:p>
        </p:txBody>
      </p:sp>
    </p:spTree>
    <p:extLst>
      <p:ext uri="{BB962C8B-B14F-4D97-AF65-F5344CB8AC3E}">
        <p14:creationId xmlns:p14="http://schemas.microsoft.com/office/powerpoint/2010/main" val="941918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A6569AB-27C7-3C53-AD10-F5FAB2139C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367" y="564179"/>
            <a:ext cx="3110088" cy="9515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660F2E5-2DD7-4957-58FD-F2BAD41275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5479"/>
          <a:stretch/>
        </p:blipFill>
        <p:spPr>
          <a:xfrm>
            <a:off x="1971367" y="1577140"/>
            <a:ext cx="2229775" cy="3540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B145207-F9D1-DFD9-A817-BF5012D329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1367" y="2107567"/>
            <a:ext cx="7943906" cy="67349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B4FB34C-601F-8BAC-5A3B-F2C8BEAFE90B}"/>
              </a:ext>
            </a:extLst>
          </p:cNvPr>
          <p:cNvSpPr txBox="1"/>
          <p:nvPr/>
        </p:nvSpPr>
        <p:spPr>
          <a:xfrm>
            <a:off x="416323" y="556655"/>
            <a:ext cx="3110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b="1" dirty="0"/>
              <a:t>Python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E5B9D7-3F8B-7BAC-C621-BAC9C095E78B}"/>
              </a:ext>
            </a:extLst>
          </p:cNvPr>
          <p:cNvSpPr txBox="1"/>
          <p:nvPr/>
        </p:nvSpPr>
        <p:spPr>
          <a:xfrm>
            <a:off x="416323" y="1567235"/>
            <a:ext cx="1795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b="1" dirty="0"/>
              <a:t>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EBE10D1-03D3-2031-9D8A-4C94FF886607}"/>
              </a:ext>
            </a:extLst>
          </p:cNvPr>
          <p:cNvSpPr txBox="1"/>
          <p:nvPr/>
        </p:nvSpPr>
        <p:spPr>
          <a:xfrm>
            <a:off x="416323" y="2178847"/>
            <a:ext cx="35118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b="1" dirty="0"/>
              <a:t>C++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7F16BD0-75B4-9330-8DBC-17E587212A16}"/>
              </a:ext>
            </a:extLst>
          </p:cNvPr>
          <p:cNvSpPr txBox="1"/>
          <p:nvPr/>
        </p:nvSpPr>
        <p:spPr>
          <a:xfrm>
            <a:off x="0" y="5470348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Motivation was to develop </a:t>
            </a:r>
            <a:r>
              <a:rPr lang="en-GB" sz="2400" b="1" u="sng" dirty="0"/>
              <a:t>methods for reproducible</a:t>
            </a:r>
            <a:r>
              <a:rPr lang="en-GB" sz="2400" b="1" dirty="0"/>
              <a:t> research to occur across languages</a:t>
            </a: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7BB4C233-24E2-A649-AEB3-00B3877A3E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1261719"/>
              </p:ext>
            </p:extLst>
          </p:nvPr>
        </p:nvGraphicFramePr>
        <p:xfrm>
          <a:off x="416323" y="3063111"/>
          <a:ext cx="8726196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8732">
                  <a:extLst>
                    <a:ext uri="{9D8B030D-6E8A-4147-A177-3AD203B41FA5}">
                      <a16:colId xmlns:a16="http://schemas.microsoft.com/office/drawing/2014/main" val="129934922"/>
                    </a:ext>
                  </a:extLst>
                </a:gridCol>
                <a:gridCol w="2908732">
                  <a:extLst>
                    <a:ext uri="{9D8B030D-6E8A-4147-A177-3AD203B41FA5}">
                      <a16:colId xmlns:a16="http://schemas.microsoft.com/office/drawing/2014/main" val="3441139189"/>
                    </a:ext>
                  </a:extLst>
                </a:gridCol>
                <a:gridCol w="2908732">
                  <a:extLst>
                    <a:ext uri="{9D8B030D-6E8A-4147-A177-3AD203B41FA5}">
                      <a16:colId xmlns:a16="http://schemas.microsoft.com/office/drawing/2014/main" val="39605353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Language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First Generated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Second Generated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6063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Python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0.417022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0.7203449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6749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0.2655087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0.3721239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8533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0.997185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0.932557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037113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8857F9F-CB7A-A6DF-FBA3-14CFEE74187C}"/>
              </a:ext>
            </a:extLst>
          </p:cNvPr>
          <p:cNvSpPr txBox="1"/>
          <p:nvPr/>
        </p:nvSpPr>
        <p:spPr>
          <a:xfrm>
            <a:off x="416323" y="120281"/>
            <a:ext cx="8124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Setting the seed and generating random values code: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544C6D0-F72A-3802-A06D-F78982C63EF9}"/>
              </a:ext>
            </a:extLst>
          </p:cNvPr>
          <p:cNvSpPr/>
          <p:nvPr/>
        </p:nvSpPr>
        <p:spPr>
          <a:xfrm>
            <a:off x="9429750" y="3063111"/>
            <a:ext cx="2543175" cy="1752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/>
              <a:t>Why do we get different values?</a:t>
            </a:r>
          </a:p>
        </p:txBody>
      </p:sp>
    </p:spTree>
    <p:extLst>
      <p:ext uri="{BB962C8B-B14F-4D97-AF65-F5344CB8AC3E}">
        <p14:creationId xmlns:p14="http://schemas.microsoft.com/office/powerpoint/2010/main" val="3793514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658E80A7-D701-4BCF-E937-FFBFB2BBAA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2" y="1300162"/>
            <a:ext cx="11915775" cy="44862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07C2C1B-AC55-D2DB-1268-03DD82170532}"/>
                  </a:ext>
                </a:extLst>
              </p:cNvPr>
              <p:cNvSpPr txBox="1"/>
              <p:nvPr/>
            </p:nvSpPr>
            <p:spPr>
              <a:xfrm>
                <a:off x="409575" y="4676775"/>
                <a:ext cx="3590925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b="1" dirty="0"/>
                  <a:t>With period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GB" sz="2400" b="1" i="1" smtClean="0">
                            <a:latin typeface="Cambria Math" panose="02040503050406030204" pitchFamily="18" charset="0"/>
                          </a:rPr>
                          <m:t>𝟏𝟗𝟗𝟑𝟕</m:t>
                        </m:r>
                      </m:sup>
                    </m:sSup>
                    <m:r>
                      <a:rPr lang="en-GB" sz="2400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sz="2400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GB" sz="2400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07C2C1B-AC55-D2DB-1268-03DD821705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575" y="4676775"/>
                <a:ext cx="3590925" cy="470000"/>
              </a:xfrm>
              <a:prstGeom prst="rect">
                <a:avLst/>
              </a:prstGeom>
              <a:blipFill>
                <a:blip r:embed="rId3"/>
                <a:stretch>
                  <a:fillRect l="-2547" t="-7792" b="-2987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932F12C4-88D6-C9F9-53FB-6C98FF9861C1}"/>
              </a:ext>
            </a:extLst>
          </p:cNvPr>
          <p:cNvSpPr/>
          <p:nvPr/>
        </p:nvSpPr>
        <p:spPr>
          <a:xfrm>
            <a:off x="80962" y="88640"/>
            <a:ext cx="11988573" cy="6680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50" dirty="0"/>
              <a:t>4315424797388162648055235516337919839053935043226711505165250541403330680137658091130451362931858466554526993825764883531790221733458441390952826915460916801900787534374139629680192011448648090266141431844327698030006672810498409545158817607713296984376213462179039639134128520562761960051310664637664861599423667548653748024196435029593516866236390904794834769231397830137782078571241905447433284452918317297324231088826508132162646945107770781228282944477502268048805782002876465939916476626520090056149580034405435369038986289406179287201112083361480844748291354732836727787956564830784690911694586623016970240126024018702874665003344577457031543129299602518778079011937590286317108414964247337898626750330896137490576634090528957229001603800057163087519137397955504746815433325347499104624813250451634179655147057548145920085947261483621387555711686444578975088627799648730430845048422342062926651855602433933919084436892101842484467704272766460185291492527728092269753842677025733392895440120546589561034765885538663390254628996213264328242574803578623358060815469654693256383332767076989943977488852668727852745100296305914696387571542573553447597973446310067836739332740214993096877829674139151459960237421362989872061143141040214723899809096281891589064569393448333099416963229587799584899336674701487176349480554999616305154122540346529700772114623135570408149309866306573367719117285398709574816781625608421282338016862533458643125403467080613527354327071447887686186198332077728064480669112571319726258176315131359642954776357636783701934983517846214429496075719091805462511414366638418943385257645228934765245463153574046878622894588565460856205804246898737243692144509231537769840716819837653823774861419620704154810637936512319281799900662176646716711347163271548179587700538269439340040306170045769113534918787488892342934934014517057171618112579588888927749542697714991454962391639401482298502533165151143127880200905680845650681887726660983163688388490562182226293398654864566908067219170474040889134983568566242806323119852043682632941529075297279834342944650999220636878136715409170265577272739132942427752934908260058588476652315095741707783191001616847568565867319286088207017976030726984998735483604237173466025769434723550630174411887414129243895814154910060975221688223088761143199647233084238013711092744948355781503758684964458574991777286992674421836962113767510108327854379408174909409104308409677414470843632427947689205620042722796163866914980548983112124467639993195537148401288636074870647956866904857478285521705474011394592962217750257556581106745220144898199196863596536155168127398274076013889963882031877630366876273015758464004279888069186264026861268618088387493957381812502227968993026744625577395954246983163786300017127922715140603412990218157065965053260077582367739818212908739444985918274999900722359242333456785067118656883918674770496001627754062533144061901912998378991471251536520033605799350860167880768756856237785709525554130490292719222018417250235712444991187021064269456506138491937347432450396626779903840238678168680996201587909058654942350469919074351955104372254451574096782908433602593822578073088027385526155197204407562032678062444880349099823216123168779471561340579324954550952805251801012308725877897411581704824558897143859675440808131343837550298872673952337529664161550140609160798322923982724061478325289247971651993698951918780868122119164174771090248063349109170482744122828118663244590714578713835123484226138007462191400481815238666604313334487506790358283828356268808323657548206847963954638381953217452250268237244136327576587560911978365329831206670821714931677356434037928972439398674413989185541661229573935666861265827123469643837712283899804019973907806144367541567107846340467370240377765347817336708484473470205686663615813800369225338220990946646959193016162609792050874217567030650513954286075080615983535754103214709508427846105670136773979493202420299870773101769258204621070221251412042932253043178961626704777611512359793540414708487098546542650277205730090033384790533425060411950303000170400288789294140460334586992636750135509494275055259158163998052319067961078499358089668329929768126244231400865703342186809455174050644882903920731671130769513189229659350901862309481055751956030524078716380921916443375451486330100091591698585624217656362477132898167854824629737624953025136036341276836645617507703197745753491280643317653999599434330811847014715871281614939442127661422826290995005574698105320661000156029578465661619325226941202683115950894967151384519588321714798274887926185141781997903441728559860772722086667768042609030875482380334544656630561924130837445275466814301548771087772801108600432589226225941396828528349704557106275770142176156526272515340740762540514993198949445910641466053430537857670986252004986488096114486925860347371436365919401396270636685138929969286949180517255681850829882495495481579606316951765874142015979875427342802672345248126356915730721315373978104162765371507859850415479728766312294671134815852941881643282504446669278113747449489838506437578750737649634514862530638339155514569008789195531599446294449323524881759990711913575593338212170619147718505493663221115722292033114850248756330311801880568507356984158051811871077865395357129601437294086527040702192438316729032323156791228941948624059403907445232167801938187121909215546076844457357855951361330424220615135645751393727093900970723782710124585383767833816102339758685489423069609154024998790745346131192396385295075475805820562595660081774300719174681265595502174767092246086674774452087560785906233475062709832859348006778945616960249439281376349565759984748577355399095755731320080904083003644649221940993409694873054749430121616568675073574955588234030398987467297545506095773692155919548081551403591570712993005702711728625284319741331230761788679750678426019543676030599034070848146460727895549548774214075357062121719825219297886978691673462561843017545490386411158542950456992090563674153903096804147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7398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 animBg="1"/>
      <p:bldP spid="4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2BC3D7A-A194-CC57-DA13-9A2BA09E59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851" y="288049"/>
            <a:ext cx="11314298" cy="25525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6E42D21-2210-4837-9FB4-BB380092748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62"/>
          <a:stretch/>
        </p:blipFill>
        <p:spPr>
          <a:xfrm>
            <a:off x="581025" y="3162192"/>
            <a:ext cx="11149608" cy="3267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044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CA0B0-5D64-2BD6-299D-1D9F1C8EA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Thank you for listening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2901EB-C8B8-EC2F-2F1E-4134298F4DE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https://github.com/ThomasWalker1/PRNGs</a:t>
            </a:r>
            <a:endParaRPr lang="en-GB" dirty="0"/>
          </a:p>
          <a:p>
            <a:endParaRPr lang="en-GB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BA960171-38FD-4930-08FF-9D87DA455B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63661692"/>
              </p:ext>
            </p:extLst>
          </p:nvPr>
        </p:nvGraphicFramePr>
        <p:xfrm>
          <a:off x="3800795" y="88454"/>
          <a:ext cx="8845421" cy="66993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69950233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AccentBox</Template>
  <TotalTime>5564</TotalTime>
  <Words>96</Words>
  <Application>Microsoft Office PowerPoint</Application>
  <PresentationFormat>Widescreen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Avenir Next LT Pro</vt:lpstr>
      <vt:lpstr>Calibri</vt:lpstr>
      <vt:lpstr>Cambria Math</vt:lpstr>
      <vt:lpstr>AccentBoxVTI</vt:lpstr>
      <vt:lpstr>Aligning Pseudo-Random Number Generation in Python, R and C++</vt:lpstr>
      <vt:lpstr>PowerPoint Presentation</vt:lpstr>
      <vt:lpstr>PowerPoint Presentation</vt:lpstr>
      <vt:lpstr>PowerPoint Presentation</vt:lpstr>
      <vt:lpstr>Thank you for listening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Aligning Pseudo-Random Number Generation in Python, R and C++</dc:title>
  <dc:creator>Walker, Thomas</dc:creator>
  <cp:lastModifiedBy>Walker, Thomas</cp:lastModifiedBy>
  <cp:revision>7</cp:revision>
  <dcterms:created xsi:type="dcterms:W3CDTF">2022-09-29T17:24:14Z</dcterms:created>
  <dcterms:modified xsi:type="dcterms:W3CDTF">2023-08-21T16:11:19Z</dcterms:modified>
</cp:coreProperties>
</file>