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6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8E541E-F46D-4823-8DB2-872BC4A72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FA58F-DE6F-4232-907E-6B5DB371D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8DB971D8-C6E3-4485-8895-8ABD7A9AB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26474A-480D-4539-BBC4-C39D5B71B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1BBBFF8E-A51B-4081-B134-B1E893A89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3668-1F0E-4BDF-B2E2-9476F97E0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3928983"/>
            <a:ext cx="9149350" cy="179339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the Django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9422D-D087-427D-8E2F-4FC217F94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49349" cy="487924"/>
          </a:xfrm>
        </p:spPr>
        <p:txBody>
          <a:bodyPr>
            <a:normAutofit/>
          </a:bodyPr>
          <a:lstStyle/>
          <a:p>
            <a:r>
              <a:rPr lang="en-US" dirty="0"/>
              <a:t>By thomas werthenbach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42CE22-C70E-414A-A1EC-580FF292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640082"/>
            <a:ext cx="6850934" cy="2373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600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40B5-AC36-469E-AC9F-7C25F09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D499-0485-41E3-864C-C0E338F3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FB9F-BB26-4DCC-9D97-7F8F7980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9" y="1242039"/>
            <a:ext cx="9940239" cy="50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0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40B5-AC36-469E-AC9F-7C25F09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D499-0485-41E3-864C-C0E338F3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3BF11-50E4-43AE-8792-308617C3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8" y="1246592"/>
            <a:ext cx="10120604" cy="51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40B5-AC36-469E-AC9F-7C25F09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E9A70-8AEC-4FC6-B6CE-EFD24D3F9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539" y="1247229"/>
            <a:ext cx="9774921" cy="4938372"/>
          </a:xfrm>
        </p:spPr>
      </p:pic>
    </p:spTree>
    <p:extLst>
      <p:ext uri="{BB962C8B-B14F-4D97-AF65-F5344CB8AC3E}">
        <p14:creationId xmlns:p14="http://schemas.microsoft.com/office/powerpoint/2010/main" val="228748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40B5-AC36-469E-AC9F-7C25F09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93DC-A52E-4C97-BD66-66B5DA72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CC775-8698-4AA3-B5A2-3ECD0EFE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53" y="1306277"/>
            <a:ext cx="9812694" cy="49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7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8C9C-F639-4D47-9AD9-82374DFF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done with the boring examples. Let’s do some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D477-10E1-4566-BFC6-A43929E8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8C9C-F639-4D47-9AD9-82374DFF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done with the boring examples. Let’s do some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D477-10E1-4566-BFC6-A43929E8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website shall we create using this fancy framework?</a:t>
            </a:r>
          </a:p>
        </p:txBody>
      </p:sp>
    </p:spTree>
    <p:extLst>
      <p:ext uri="{BB962C8B-B14F-4D97-AF65-F5344CB8AC3E}">
        <p14:creationId xmlns:p14="http://schemas.microsoft.com/office/powerpoint/2010/main" val="1135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67E5-5DBC-401F-A62E-4B34DF5C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</a:t>
            </a:r>
            <a:r>
              <a:rPr lang="en-US" dirty="0" err="1"/>
              <a:t>webshop</a:t>
            </a:r>
            <a:r>
              <a:rPr lang="en-US" dirty="0"/>
              <a:t> for </a:t>
            </a:r>
            <a:r>
              <a:rPr lang="en-US" dirty="0" err="1"/>
              <a:t>peanutbutter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A1D3-3965-4882-94D9-4655A34F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1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67E5-5DBC-401F-A62E-4B34DF5C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</a:t>
            </a:r>
            <a:r>
              <a:rPr lang="en-US" dirty="0" err="1"/>
              <a:t>webshop</a:t>
            </a:r>
            <a:r>
              <a:rPr lang="en-US" dirty="0"/>
              <a:t> for </a:t>
            </a:r>
            <a:r>
              <a:rPr lang="en-US" dirty="0" err="1"/>
              <a:t>peanutbutter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A1D3-3965-4882-94D9-4655A34F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947F7-48DC-43D3-A86C-9819B2D9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1885275"/>
            <a:ext cx="8721012" cy="45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8091-FBEC-4341-9BA4-08E7DED5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E34-98B2-4FE9-8500-FDC2383F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Django?</a:t>
            </a:r>
          </a:p>
          <a:p>
            <a:r>
              <a:rPr lang="en-US" dirty="0"/>
              <a:t>Why should you use it?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293155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209B-7124-49B2-AD96-C61A7038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9F11-9C43-4FAB-9E52-96B5E01D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all… What is a web framework?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209B-7124-49B2-AD96-C61A7038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9F11-9C43-4FAB-9E52-96B5E01D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Incoming… some slides from the Department of Computer Science, University of Taipei…</a:t>
            </a:r>
          </a:p>
        </p:txBody>
      </p:sp>
    </p:spTree>
    <p:extLst>
      <p:ext uri="{BB962C8B-B14F-4D97-AF65-F5344CB8AC3E}">
        <p14:creationId xmlns:p14="http://schemas.microsoft.com/office/powerpoint/2010/main" val="96130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41E7-67C5-43FA-A38B-324F586B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215A-F0F7-4D61-B51C-57785CCE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61019-0005-497F-8990-090A93F9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05" y="132155"/>
            <a:ext cx="8824390" cy="65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CEBC-8904-45D2-B3E8-8C81E627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2A47-AD9B-494A-B575-3F5B548F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2612-74C9-4138-8AA7-F1C7E020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12" y="110667"/>
            <a:ext cx="8841575" cy="66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CEBC-8904-45D2-B3E8-8C81E627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2A47-AD9B-494A-B575-3F5B548F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2612-74C9-4138-8AA7-F1C7E020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12" y="110667"/>
            <a:ext cx="8841575" cy="66366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5E36254-95E6-4DE3-A10D-BBDE29287FD5}"/>
              </a:ext>
            </a:extLst>
          </p:cNvPr>
          <p:cNvSpPr/>
          <p:nvPr/>
        </p:nvSpPr>
        <p:spPr>
          <a:xfrm>
            <a:off x="3212983" y="4353886"/>
            <a:ext cx="1115736" cy="234892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CE6538D-F8F6-4BE2-989B-1F81CFA0C244}"/>
              </a:ext>
            </a:extLst>
          </p:cNvPr>
          <p:cNvSpPr/>
          <p:nvPr/>
        </p:nvSpPr>
        <p:spPr>
          <a:xfrm>
            <a:off x="3212983" y="4858623"/>
            <a:ext cx="1115736" cy="234892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D062C50-D279-4103-83D5-CE972CAF7ECF}"/>
              </a:ext>
            </a:extLst>
          </p:cNvPr>
          <p:cNvSpPr/>
          <p:nvPr/>
        </p:nvSpPr>
        <p:spPr>
          <a:xfrm>
            <a:off x="3212983" y="5363360"/>
            <a:ext cx="1115736" cy="234892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7EF99F1-7163-46A9-93F4-7F6FB5DB4254}"/>
              </a:ext>
            </a:extLst>
          </p:cNvPr>
          <p:cNvSpPr/>
          <p:nvPr/>
        </p:nvSpPr>
        <p:spPr>
          <a:xfrm>
            <a:off x="3212983" y="5622612"/>
            <a:ext cx="1115736" cy="234892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0E1449B-B361-487C-87FD-411223F230DA}"/>
              </a:ext>
            </a:extLst>
          </p:cNvPr>
          <p:cNvSpPr/>
          <p:nvPr/>
        </p:nvSpPr>
        <p:spPr>
          <a:xfrm>
            <a:off x="3212983" y="5872078"/>
            <a:ext cx="1115736" cy="234892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5FEF30-51FA-4F5A-A5F0-01A3A56E70B3}"/>
              </a:ext>
            </a:extLst>
          </p:cNvPr>
          <p:cNvCxnSpPr>
            <a:cxnSpLocks/>
          </p:cNvCxnSpPr>
          <p:nvPr/>
        </p:nvCxnSpPr>
        <p:spPr>
          <a:xfrm>
            <a:off x="3212983" y="6248399"/>
            <a:ext cx="2768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9C21-8980-4B4A-B7E1-AF47BCAF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441484"/>
          </a:xfrm>
        </p:spPr>
        <p:txBody>
          <a:bodyPr/>
          <a:lstStyle/>
          <a:p>
            <a:r>
              <a:rPr lang="en-US" dirty="0"/>
              <a:t>Let’s have a look at the configurations of such a Django project</a:t>
            </a:r>
          </a:p>
        </p:txBody>
      </p:sp>
    </p:spTree>
    <p:extLst>
      <p:ext uri="{BB962C8B-B14F-4D97-AF65-F5344CB8AC3E}">
        <p14:creationId xmlns:p14="http://schemas.microsoft.com/office/powerpoint/2010/main" val="337421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40B5-AC36-469E-AC9F-7C25F09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framework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D499-0485-41E3-864C-C0E338F3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5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137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Introduction to the Django Framework</vt:lpstr>
      <vt:lpstr>Content</vt:lpstr>
      <vt:lpstr>What is Django?</vt:lpstr>
      <vt:lpstr>What is Django?</vt:lpstr>
      <vt:lpstr>PowerPoint Presentation</vt:lpstr>
      <vt:lpstr>PowerPoint Presentation</vt:lpstr>
      <vt:lpstr>PowerPoint Presentation</vt:lpstr>
      <vt:lpstr>Let’s have a look at the configurations of such a Django project</vt:lpstr>
      <vt:lpstr>Is this framework actually used?</vt:lpstr>
      <vt:lpstr>Example time!</vt:lpstr>
      <vt:lpstr>Example time!</vt:lpstr>
      <vt:lpstr>Example time!</vt:lpstr>
      <vt:lpstr>Example time!</vt:lpstr>
      <vt:lpstr>Finally, done with the boring examples. Let’s do some coding!</vt:lpstr>
      <vt:lpstr>Finally, done with the boring examples. Let’s do some coding!</vt:lpstr>
      <vt:lpstr>Let’s create a webshop for peanutbutter!</vt:lpstr>
      <vt:lpstr>Let’s create a webshop for peanutbutter!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Django Framework</dc:title>
  <dc:creator>Thomas Werthenbach</dc:creator>
  <cp:lastModifiedBy>Thomas Werthenbach</cp:lastModifiedBy>
  <cp:revision>10</cp:revision>
  <dcterms:created xsi:type="dcterms:W3CDTF">2020-02-08T17:04:29Z</dcterms:created>
  <dcterms:modified xsi:type="dcterms:W3CDTF">2020-02-10T21:34:49Z</dcterms:modified>
</cp:coreProperties>
</file>