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7D173-1607-4C67-9FF4-92AEC55B0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2591F-944E-426E-B8D1-DDA81C3B0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DAEB0-FE10-47D9-892F-A865BFE4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9161-6216-4E46-8DED-099BE89BBE11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FFF4E-1D71-4084-B888-EF77BC13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67CBE-5689-4234-A065-82BC3DC6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CED4-357F-4823-94DE-5C6E8BC3A0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63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14C3-900E-4948-98F0-513304DF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F4AE5-05F6-4482-B4C9-9D7A07C13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16FA4-FC47-41F3-BFB5-D99AFCE85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9161-6216-4E46-8DED-099BE89BBE11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1347F-3881-4FE3-8F45-688073D8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7755F-E842-48FD-A296-4F4555D6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CED4-357F-4823-94DE-5C6E8BC3A0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78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558A9-E60B-411E-98E0-A595C81AA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1D6E2-2EC6-4BED-85D5-77C8205E5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B8429-B6AF-4016-9C52-B86B47DA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9161-6216-4E46-8DED-099BE89BBE11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64F95-D548-44CC-9721-1F375507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2ABA7-1A04-43E0-A8E6-C577221A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CED4-357F-4823-94DE-5C6E8BC3A0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79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BFAC9-3E13-4AB2-A9DF-D043F234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DB14C-24DF-4713-8E50-C1FCE5845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837DD-3950-4210-931D-0CFE52AA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9161-6216-4E46-8DED-099BE89BBE11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004E2-28B7-4327-8129-3568A559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E1ACD-73AB-44D4-81B1-14D52ABB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CED4-357F-4823-94DE-5C6E8BC3A0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79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E412-A1AB-4A50-9733-BFF44DD02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5BC44-153E-4766-B4FC-A5978CF45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1F833-0376-43AE-80C3-FDEE84D8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9161-6216-4E46-8DED-099BE89BBE11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3D03B-CC82-432C-8A14-F4A0D226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29BDA-4384-4B24-B43F-622C2C36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CED4-357F-4823-94DE-5C6E8BC3A0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A430-71CE-41F7-9E8D-AA4024D2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259C1-E8FF-4309-B006-6940F8955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70D81-428C-4419-B763-510E40663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11D25-3B6D-4C4B-9E8A-A820164D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9161-6216-4E46-8DED-099BE89BBE11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EDF54-F4C9-4A97-AAB0-9904DF958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6098E-AE81-4D40-90DB-03DC57BE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CED4-357F-4823-94DE-5C6E8BC3A0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50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F283-FAB6-4E64-99D5-14424D06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8F763-2ED7-4271-87F4-8632A4F02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988CE-E028-44E1-922B-BE3699F99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98BC5-BE24-4A1B-BD83-72A2E7571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BDAA27-39EA-4303-B31E-17B42141B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0FDAC-B131-439F-940B-DB054702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9161-6216-4E46-8DED-099BE89BBE11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D4167-13B3-4D69-838B-DA46DB5E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E56A4E-E63C-4A55-866F-EB462857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CED4-357F-4823-94DE-5C6E8BC3A0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43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C50F-50F6-4DC7-B014-9B99F47BB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F2C790-8C75-45C6-BA32-FB613D2EC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9161-6216-4E46-8DED-099BE89BBE11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3C34E-2ED0-4486-9683-182F25F8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9B803-D7D8-453E-8568-7E4BBF7F7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CED4-357F-4823-94DE-5C6E8BC3A0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57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DFA858-82A9-44AD-B5F0-BF6D64B9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9161-6216-4E46-8DED-099BE89BBE11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A8B4B8-17E3-4EBE-9177-4F085DA1E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AFE71-161A-452D-A861-3D70DDDFA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CED4-357F-4823-94DE-5C6E8BC3A0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79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1BEF-323C-431B-8EB3-5BB4C4D86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FFB92-9E3A-42E2-A3E0-558DFDE38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712D6-3E46-4BF7-95A8-37FC21045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3CB3A-BE1D-4195-ABCA-60E46EDE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9161-6216-4E46-8DED-099BE89BBE11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A2F8D-CD3A-4734-BF5A-0B131A38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ACD18-E36A-4000-A6DB-EDC6C867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CED4-357F-4823-94DE-5C6E8BC3A0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73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9548-84AD-48E3-8964-C8DDCE590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1BD53-FECB-4D1A-B2FE-68D371686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C1080-EA73-48F4-B2EA-3BE8A6608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BDB8D-81B8-4A1A-982F-5E389E03C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9161-6216-4E46-8DED-099BE89BBE11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7DC0E-77F1-402F-817B-939EA2F8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EBCA7-8AA0-47E4-883F-1D547AD5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CED4-357F-4823-94DE-5C6E8BC3A0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39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F5976F-4467-41F1-84A8-AE4EF05F0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D4817-0585-46F6-A6A9-D16598B34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AA8F5-56DC-4B60-863C-A8B37ADAE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49161-6216-4E46-8DED-099BE89BBE11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F60E0-354C-4AE7-84C5-8E93FA300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BCC2E-ABD2-49BF-85B0-93C0587B0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7CED4-357F-4823-94DE-5C6E8BC3A0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47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lowchart: Magnetic Disk 54">
            <a:extLst>
              <a:ext uri="{FF2B5EF4-FFF2-40B4-BE49-F238E27FC236}">
                <a16:creationId xmlns:a16="http://schemas.microsoft.com/office/drawing/2014/main" id="{3CEBC31E-68B6-46B0-9EEB-6D7BF68F6469}"/>
              </a:ext>
            </a:extLst>
          </p:cNvPr>
          <p:cNvSpPr/>
          <p:nvPr/>
        </p:nvSpPr>
        <p:spPr>
          <a:xfrm>
            <a:off x="556689" y="2305108"/>
            <a:ext cx="953197" cy="857131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85DC62-E9B4-4352-8691-F79348D32A59}"/>
              </a:ext>
            </a:extLst>
          </p:cNvPr>
          <p:cNvSpPr/>
          <p:nvPr/>
        </p:nvSpPr>
        <p:spPr>
          <a:xfrm>
            <a:off x="1914525" y="1343025"/>
            <a:ext cx="1876425" cy="2762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A7C53D-550A-435B-B28B-2217063F78BA}"/>
              </a:ext>
            </a:extLst>
          </p:cNvPr>
          <p:cNvSpPr/>
          <p:nvPr/>
        </p:nvSpPr>
        <p:spPr>
          <a:xfrm>
            <a:off x="2090738" y="2472589"/>
            <a:ext cx="1495425" cy="671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DDE5EA-D376-4079-BB62-A40A0EC547F4}"/>
              </a:ext>
            </a:extLst>
          </p:cNvPr>
          <p:cNvSpPr/>
          <p:nvPr/>
        </p:nvSpPr>
        <p:spPr>
          <a:xfrm>
            <a:off x="4101589" y="1950765"/>
            <a:ext cx="90487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08A247-FB42-471B-827B-23578506340B}"/>
              </a:ext>
            </a:extLst>
          </p:cNvPr>
          <p:cNvSpPr txBox="1"/>
          <p:nvPr/>
        </p:nvSpPr>
        <p:spPr>
          <a:xfrm>
            <a:off x="2090738" y="1419225"/>
            <a:ext cx="1481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Pre-processing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9A7213-A64D-45B8-AC12-5D9059C0C7AD}"/>
              </a:ext>
            </a:extLst>
          </p:cNvPr>
          <p:cNvSpPr txBox="1"/>
          <p:nvPr/>
        </p:nvSpPr>
        <p:spPr>
          <a:xfrm>
            <a:off x="2112481" y="1803878"/>
            <a:ext cx="132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Epoching / Data segmentation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580754-5623-40A4-A2D7-E3E98BCBD5B2}"/>
              </a:ext>
            </a:extLst>
          </p:cNvPr>
          <p:cNvSpPr txBox="1"/>
          <p:nvPr/>
        </p:nvSpPr>
        <p:spPr>
          <a:xfrm>
            <a:off x="2152976" y="3347325"/>
            <a:ext cx="132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Frequency Filtering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8D8810-05A4-4822-A5F4-00ED552145E2}"/>
              </a:ext>
            </a:extLst>
          </p:cNvPr>
          <p:cNvSpPr txBox="1"/>
          <p:nvPr/>
        </p:nvSpPr>
        <p:spPr>
          <a:xfrm>
            <a:off x="2090737" y="2560811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Independent Component Analysis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F48399-137A-4B5C-951D-124FE30C2C65}"/>
              </a:ext>
            </a:extLst>
          </p:cNvPr>
          <p:cNvSpPr txBox="1"/>
          <p:nvPr/>
        </p:nvSpPr>
        <p:spPr>
          <a:xfrm>
            <a:off x="579534" y="2659313"/>
            <a:ext cx="87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Raw 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70C664-950C-4A67-B119-48F7C97AD39E}"/>
              </a:ext>
            </a:extLst>
          </p:cNvPr>
          <p:cNvSpPr txBox="1"/>
          <p:nvPr/>
        </p:nvSpPr>
        <p:spPr>
          <a:xfrm>
            <a:off x="4224795" y="3535419"/>
            <a:ext cx="8763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Clean / Noiseless data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417FE4-79AB-40C3-A298-CBAFE81BF9D1}"/>
              </a:ext>
            </a:extLst>
          </p:cNvPr>
          <p:cNvSpPr txBox="1"/>
          <p:nvPr/>
        </p:nvSpPr>
        <p:spPr>
          <a:xfrm>
            <a:off x="4101589" y="2000393"/>
            <a:ext cx="1080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Feature Extraction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88646F-7D3A-4196-9662-A9204FE6DEA0}"/>
              </a:ext>
            </a:extLst>
          </p:cNvPr>
          <p:cNvSpPr txBox="1"/>
          <p:nvPr/>
        </p:nvSpPr>
        <p:spPr>
          <a:xfrm>
            <a:off x="5737638" y="2144619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Feature Matrix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44F745-AA95-436C-88C8-D2C8DEC8BE84}"/>
              </a:ext>
            </a:extLst>
          </p:cNvPr>
          <p:cNvSpPr txBox="1"/>
          <p:nvPr/>
        </p:nvSpPr>
        <p:spPr>
          <a:xfrm>
            <a:off x="5551599" y="3280730"/>
            <a:ext cx="1155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Classification Model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2D98B4A-8FCA-401E-B173-FA7167BC763A}"/>
              </a:ext>
            </a:extLst>
          </p:cNvPr>
          <p:cNvCxnSpPr>
            <a:cxnSpLocks/>
          </p:cNvCxnSpPr>
          <p:nvPr/>
        </p:nvCxnSpPr>
        <p:spPr>
          <a:xfrm>
            <a:off x="6638847" y="3542340"/>
            <a:ext cx="452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B486135-5956-457E-9CBB-019CB1829583}"/>
              </a:ext>
            </a:extLst>
          </p:cNvPr>
          <p:cNvSpPr txBox="1"/>
          <p:nvPr/>
        </p:nvSpPr>
        <p:spPr>
          <a:xfrm>
            <a:off x="7014248" y="3307302"/>
            <a:ext cx="1101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Label Prediction</a:t>
            </a:r>
          </a:p>
        </p:txBody>
      </p:sp>
      <p:sp>
        <p:nvSpPr>
          <p:cNvPr id="56" name="Flowchart: Magnetic Disk 55">
            <a:extLst>
              <a:ext uri="{FF2B5EF4-FFF2-40B4-BE49-F238E27FC236}">
                <a16:creationId xmlns:a16="http://schemas.microsoft.com/office/drawing/2014/main" id="{5EEAC9B0-54FD-4073-9139-B0C820362DF6}"/>
              </a:ext>
            </a:extLst>
          </p:cNvPr>
          <p:cNvSpPr/>
          <p:nvPr/>
        </p:nvSpPr>
        <p:spPr>
          <a:xfrm>
            <a:off x="4077427" y="3280097"/>
            <a:ext cx="953197" cy="857131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Flowchart: Magnetic Disk 56">
            <a:extLst>
              <a:ext uri="{FF2B5EF4-FFF2-40B4-BE49-F238E27FC236}">
                <a16:creationId xmlns:a16="http://schemas.microsoft.com/office/drawing/2014/main" id="{275A737D-0EFB-4621-85A2-98970AC9287E}"/>
              </a:ext>
            </a:extLst>
          </p:cNvPr>
          <p:cNvSpPr/>
          <p:nvPr/>
        </p:nvSpPr>
        <p:spPr>
          <a:xfrm>
            <a:off x="5614698" y="1860784"/>
            <a:ext cx="953197" cy="857131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D3FE6F7-1011-4830-B454-C56BFA3F4879}"/>
              </a:ext>
            </a:extLst>
          </p:cNvPr>
          <p:cNvSpPr/>
          <p:nvPr/>
        </p:nvSpPr>
        <p:spPr>
          <a:xfrm>
            <a:off x="5553532" y="3017442"/>
            <a:ext cx="1085315" cy="9916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6FEC5AE-C6A5-4B9C-BE2D-7AEAFFDBF4C0}"/>
              </a:ext>
            </a:extLst>
          </p:cNvPr>
          <p:cNvCxnSpPr>
            <a:cxnSpLocks/>
          </p:cNvCxnSpPr>
          <p:nvPr/>
        </p:nvCxnSpPr>
        <p:spPr>
          <a:xfrm>
            <a:off x="5857307" y="4170304"/>
            <a:ext cx="1" cy="13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1049" descr="Shape, circle&#10;&#10;Description automatically generated">
            <a:extLst>
              <a:ext uri="{FF2B5EF4-FFF2-40B4-BE49-F238E27FC236}">
                <a16:creationId xmlns:a16="http://schemas.microsoft.com/office/drawing/2014/main" id="{9C5F5F52-18FB-4FB9-8712-2853B41F1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8380" flipV="1">
            <a:off x="5641705" y="3874819"/>
            <a:ext cx="517104" cy="473836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7A24133A-9FB4-4885-97AA-87084D0411FC}"/>
              </a:ext>
            </a:extLst>
          </p:cNvPr>
          <p:cNvSpPr txBox="1"/>
          <p:nvPr/>
        </p:nvSpPr>
        <p:spPr>
          <a:xfrm>
            <a:off x="6090763" y="3921721"/>
            <a:ext cx="116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Cross Validation</a:t>
            </a:r>
          </a:p>
        </p:txBody>
      </p:sp>
      <p:cxnSp>
        <p:nvCxnSpPr>
          <p:cNvPr id="1052" name="Straight Arrow Connector 1051">
            <a:extLst>
              <a:ext uri="{FF2B5EF4-FFF2-40B4-BE49-F238E27FC236}">
                <a16:creationId xmlns:a16="http://schemas.microsoft.com/office/drawing/2014/main" id="{415C5AF8-505D-4536-B8D2-2478E0C5F115}"/>
              </a:ext>
            </a:extLst>
          </p:cNvPr>
          <p:cNvCxnSpPr>
            <a:cxnSpLocks/>
            <a:stCxn id="55" idx="4"/>
            <a:endCxn id="16" idx="1"/>
          </p:cNvCxnSpPr>
          <p:nvPr/>
        </p:nvCxnSpPr>
        <p:spPr>
          <a:xfrm flipV="1">
            <a:off x="1509886" y="2724150"/>
            <a:ext cx="404639" cy="9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99546AF-5012-4788-B2B5-6C76C64EB8B3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3785339" y="3708663"/>
            <a:ext cx="2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C917B1D-B536-4495-BD81-2B3BD856F65C}"/>
              </a:ext>
            </a:extLst>
          </p:cNvPr>
          <p:cNvCxnSpPr>
            <a:cxnSpLocks/>
            <a:stCxn id="56" idx="1"/>
            <a:endCxn id="25" idx="2"/>
          </p:cNvCxnSpPr>
          <p:nvPr/>
        </p:nvCxnSpPr>
        <p:spPr>
          <a:xfrm flipV="1">
            <a:off x="4554026" y="2636565"/>
            <a:ext cx="1" cy="64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91C4EF5-7FDD-40BC-AC9F-DFEF499A5D10}"/>
              </a:ext>
            </a:extLst>
          </p:cNvPr>
          <p:cNvCxnSpPr>
            <a:cxnSpLocks/>
            <a:stCxn id="25" idx="3"/>
            <a:endCxn id="57" idx="2"/>
          </p:cNvCxnSpPr>
          <p:nvPr/>
        </p:nvCxnSpPr>
        <p:spPr>
          <a:xfrm flipV="1">
            <a:off x="5006464" y="2289350"/>
            <a:ext cx="608234" cy="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96EB2EB-EEB3-46E6-9418-E3D9B51ECA50}"/>
              </a:ext>
            </a:extLst>
          </p:cNvPr>
          <p:cNvCxnSpPr>
            <a:cxnSpLocks/>
            <a:stCxn id="57" idx="3"/>
            <a:endCxn id="26" idx="0"/>
          </p:cNvCxnSpPr>
          <p:nvPr/>
        </p:nvCxnSpPr>
        <p:spPr>
          <a:xfrm>
            <a:off x="6091297" y="2717915"/>
            <a:ext cx="4893" cy="29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7C5EE3B-D199-4DC2-8470-8D7B9B65BFBC}"/>
              </a:ext>
            </a:extLst>
          </p:cNvPr>
          <p:cNvSpPr/>
          <p:nvPr/>
        </p:nvSpPr>
        <p:spPr>
          <a:xfrm>
            <a:off x="2090738" y="3248023"/>
            <a:ext cx="1495425" cy="671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52121E-7737-41EB-A937-60A8A5E4A6AC}"/>
              </a:ext>
            </a:extLst>
          </p:cNvPr>
          <p:cNvSpPr/>
          <p:nvPr/>
        </p:nvSpPr>
        <p:spPr>
          <a:xfrm>
            <a:off x="2105024" y="1688807"/>
            <a:ext cx="1495425" cy="671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35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Sadler</dc:creator>
  <cp:lastModifiedBy>Thomas Sadler</cp:lastModifiedBy>
  <cp:revision>8</cp:revision>
  <dcterms:created xsi:type="dcterms:W3CDTF">2022-03-12T21:12:22Z</dcterms:created>
  <dcterms:modified xsi:type="dcterms:W3CDTF">2022-03-17T17:53:57Z</dcterms:modified>
</cp:coreProperties>
</file>