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AD022-B7B0-49E9-8A68-DBB1458C04AA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07BD-3BA4-42AD-8255-A9ECD325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2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2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191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5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779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98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4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86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9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7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7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7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2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2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0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2B0032-A933-46D4-96C3-8F1756D65239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D86B34-4C94-490F-BC44-5B17AA218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8354C-C1EB-4317-9DC2-7A4AE1F1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B7F3000C-E62F-41EF-B26C-43740EDE1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B8C31FF-E28B-4902-9070-E4ED1395D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168F2688-1110-4BC0-9AAC-10D74DE36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5CD49FE9-A25C-4E16-8AEA-68DD419A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14F1D10A-5169-4727-8DC0-69AF6E62F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DEAD526-E7EB-4732-B1B5-8A4AE74FC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A1AB88-D47D-443F-BC77-73AD0828EFA0}"/>
              </a:ext>
            </a:extLst>
          </p:cNvPr>
          <p:cNvSpPr/>
          <p:nvPr/>
        </p:nvSpPr>
        <p:spPr>
          <a:xfrm>
            <a:off x="1204912" y="-52388"/>
            <a:ext cx="10018713" cy="11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3175" cmpd="sng">
                  <a:noFill/>
                </a:ln>
                <a:ea typeface="+mj-ea"/>
                <a:cs typeface="+mj-cs"/>
              </a:rPr>
              <a:t>Language Translator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78BDD-762D-4F5A-B8D6-75E5B7F60449}"/>
              </a:ext>
            </a:extLst>
          </p:cNvPr>
          <p:cNvSpPr txBox="1"/>
          <p:nvPr/>
        </p:nvSpPr>
        <p:spPr>
          <a:xfrm>
            <a:off x="9572600" y="5506520"/>
            <a:ext cx="3632438" cy="1711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Thomas Sadler – 2101179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As part of the CE881 module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F792BED-7FE3-4735-A26A-B3E63310A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" t="195" r="-1"/>
          <a:stretch/>
        </p:blipFill>
        <p:spPr>
          <a:xfrm>
            <a:off x="4584914" y="998267"/>
            <a:ext cx="2459958" cy="5364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3429BCD7-5CFA-4105-94E4-3DCDE38A9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732" y="-113536"/>
            <a:ext cx="2223605" cy="2223605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EBAAB789-D944-4B0F-8ADC-191AE95A6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95" y="1473288"/>
            <a:ext cx="2130425" cy="4575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Picture 39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7E2DD05-F843-4BC6-97F4-E5C301E79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90" y="1473288"/>
            <a:ext cx="2260892" cy="4737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223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18375-DA2B-453B-B5D3-0BE6561234AE}"/>
              </a:ext>
            </a:extLst>
          </p:cNvPr>
          <p:cNvSpPr/>
          <p:nvPr/>
        </p:nvSpPr>
        <p:spPr>
          <a:xfrm>
            <a:off x="4105798" y="-268161"/>
            <a:ext cx="3513665" cy="1461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1FD3D-9E4A-4030-935A-FFA5BB75FD94}"/>
              </a:ext>
            </a:extLst>
          </p:cNvPr>
          <p:cNvSpPr txBox="1"/>
          <p:nvPr/>
        </p:nvSpPr>
        <p:spPr>
          <a:xfrm>
            <a:off x="1997124" y="1032415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Have you ever been on holiday?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Have you ever had to </a:t>
            </a:r>
            <a:r>
              <a:rPr lang="en-GB" dirty="0"/>
              <a:t>move to a new country</a:t>
            </a:r>
            <a:r>
              <a:rPr lang="en-US" dirty="0"/>
              <a:t>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Have you ever run into someone who can’t speak the same language as you?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Have you ever struggled to learn a new language?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64B5E-B03F-4D69-9E60-1F0A6D189F3F}"/>
              </a:ext>
            </a:extLst>
          </p:cNvPr>
          <p:cNvSpPr/>
          <p:nvPr/>
        </p:nvSpPr>
        <p:spPr>
          <a:xfrm>
            <a:off x="5896542" y="1842420"/>
            <a:ext cx="60747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not google translate?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1C44EF-9593-429F-90F6-26984554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23" y="2691576"/>
            <a:ext cx="2872255" cy="70662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4FF239F-456B-441A-8165-C71BF5C9B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92" y="3688939"/>
            <a:ext cx="3162630" cy="769441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9F1F0809-4521-4BEC-BC95-0C5E61D57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42" y="3601027"/>
            <a:ext cx="2872255" cy="915790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CFE9A26-29E7-4196-8740-396D29CA9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708" y="2739614"/>
            <a:ext cx="2680399" cy="780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3136F2-9C95-425D-8246-38EADB7C9744}"/>
              </a:ext>
            </a:extLst>
          </p:cNvPr>
          <p:cNvSpPr txBox="1"/>
          <p:nvPr/>
        </p:nvSpPr>
        <p:spPr>
          <a:xfrm>
            <a:off x="10234306" y="6488668"/>
            <a:ext cx="552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many more…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B7011B-66FE-432E-A398-F81ECBE86438}"/>
              </a:ext>
            </a:extLst>
          </p:cNvPr>
          <p:cNvSpPr txBox="1"/>
          <p:nvPr/>
        </p:nvSpPr>
        <p:spPr>
          <a:xfrm>
            <a:off x="5691489" y="4694836"/>
            <a:ext cx="52668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Continuous Complaints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Too overcomplicated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Symbols and text too big or too small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Glitchy / Full of bugs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App breaking updates</a:t>
            </a:r>
          </a:p>
        </p:txBody>
      </p:sp>
    </p:spTree>
    <p:extLst>
      <p:ext uri="{BB962C8B-B14F-4D97-AF65-F5344CB8AC3E}">
        <p14:creationId xmlns:p14="http://schemas.microsoft.com/office/powerpoint/2010/main" val="111521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9282E-B843-42EE-83FF-1FED20546F34}"/>
              </a:ext>
            </a:extLst>
          </p:cNvPr>
          <p:cNvSpPr/>
          <p:nvPr/>
        </p:nvSpPr>
        <p:spPr>
          <a:xfrm>
            <a:off x="4567347" y="-338468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The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44AD9-8FB6-4851-BB10-0171FA55FDF8}"/>
              </a:ext>
            </a:extLst>
          </p:cNvPr>
          <p:cNvSpPr txBox="1"/>
          <p:nvPr/>
        </p:nvSpPr>
        <p:spPr>
          <a:xfrm>
            <a:off x="5453252" y="6288896"/>
            <a:ext cx="6867289" cy="54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latin typeface="+mn-lt"/>
                <a:ea typeface="+mn-ea"/>
                <a:cs typeface="+mn-cs"/>
              </a:rPr>
              <a:t>I’m implementing the best parts google has to offer, without the bad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447BA-AD12-4540-A354-01DFC89C27B0}"/>
              </a:ext>
            </a:extLst>
          </p:cNvPr>
          <p:cNvSpPr txBox="1"/>
          <p:nvPr/>
        </p:nvSpPr>
        <p:spPr>
          <a:xfrm>
            <a:off x="8171280" y="1940774"/>
            <a:ext cx="402072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/>
              <a:t>Other Capabilities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-     Keyboard input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1600" dirty="0"/>
              <a:t>Text to speech output in selected language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-     Fast compile times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1600" dirty="0"/>
              <a:t>Simplistic layout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1600" dirty="0"/>
              <a:t>Glitch 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07479-3F61-4628-ADD7-39FE80015517}"/>
              </a:ext>
            </a:extLst>
          </p:cNvPr>
          <p:cNvSpPr txBox="1"/>
          <p:nvPr/>
        </p:nvSpPr>
        <p:spPr>
          <a:xfrm>
            <a:off x="9534853" y="6596390"/>
            <a:ext cx="2785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/>
              <a:t>Disclaimer: Requires stable Wi-Fi connection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DF3D56CC-C148-472B-8517-D743D20DD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" t="195" r="-1"/>
          <a:stretch/>
        </p:blipFill>
        <p:spPr>
          <a:xfrm>
            <a:off x="4376312" y="407324"/>
            <a:ext cx="2616989" cy="57066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E67C9E-6A3D-491C-AF14-EC6EEAEAA5B4}"/>
              </a:ext>
            </a:extLst>
          </p:cNvPr>
          <p:cNvSpPr txBox="1"/>
          <p:nvPr/>
        </p:nvSpPr>
        <p:spPr>
          <a:xfrm>
            <a:off x="2694429" y="3903583"/>
            <a:ext cx="171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Voice Recognition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8EB5C4-B839-404A-A6F0-3387E4E83203}"/>
              </a:ext>
            </a:extLst>
          </p:cNvPr>
          <p:cNvSpPr txBox="1"/>
          <p:nvPr/>
        </p:nvSpPr>
        <p:spPr>
          <a:xfrm>
            <a:off x="2932846" y="2685637"/>
            <a:ext cx="171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/>
              <a:t>Multi-language text translation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37FC6-4A1E-4D0D-BEAB-8D94276CE92F}"/>
              </a:ext>
            </a:extLst>
          </p:cNvPr>
          <p:cNvSpPr txBox="1"/>
          <p:nvPr/>
        </p:nvSpPr>
        <p:spPr>
          <a:xfrm>
            <a:off x="6801033" y="5137883"/>
            <a:ext cx="171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Efficient Navigation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F1DC4D-7427-44F1-8ABB-4410A5566ED7}"/>
              </a:ext>
            </a:extLst>
          </p:cNvPr>
          <p:cNvSpPr txBox="1"/>
          <p:nvPr/>
        </p:nvSpPr>
        <p:spPr>
          <a:xfrm>
            <a:off x="6993301" y="4294649"/>
            <a:ext cx="252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/>
              <a:t>Clear symbols and text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CF53D-CB24-46EC-943F-551601C955BE}"/>
              </a:ext>
            </a:extLst>
          </p:cNvPr>
          <p:cNvSpPr txBox="1"/>
          <p:nvPr/>
        </p:nvSpPr>
        <p:spPr>
          <a:xfrm>
            <a:off x="7529199" y="1479724"/>
            <a:ext cx="252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/>
              <a:t>Vibrant Colour Scheme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61B5E4-43DB-4C1C-A8B3-9067C0485D11}"/>
              </a:ext>
            </a:extLst>
          </p:cNvPr>
          <p:cNvCxnSpPr>
            <a:cxnSpLocks/>
          </p:cNvCxnSpPr>
          <p:nvPr/>
        </p:nvCxnSpPr>
        <p:spPr>
          <a:xfrm>
            <a:off x="4143292" y="3104045"/>
            <a:ext cx="602594" cy="9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1404A7-DD49-4B45-93B6-ED33578F3A8E}"/>
              </a:ext>
            </a:extLst>
          </p:cNvPr>
          <p:cNvCxnSpPr>
            <a:cxnSpLocks/>
          </p:cNvCxnSpPr>
          <p:nvPr/>
        </p:nvCxnSpPr>
        <p:spPr>
          <a:xfrm flipH="1">
            <a:off x="7060970" y="1721314"/>
            <a:ext cx="408134" cy="78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827100-C76B-4009-B1BF-76B4B42D2FFD}"/>
              </a:ext>
            </a:extLst>
          </p:cNvPr>
          <p:cNvCxnSpPr>
            <a:cxnSpLocks/>
          </p:cNvCxnSpPr>
          <p:nvPr/>
        </p:nvCxnSpPr>
        <p:spPr>
          <a:xfrm>
            <a:off x="3590839" y="4299411"/>
            <a:ext cx="785473" cy="512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3F0216-2EBC-4DE2-A0A3-D16CAD1C415D}"/>
              </a:ext>
            </a:extLst>
          </p:cNvPr>
          <p:cNvCxnSpPr>
            <a:cxnSpLocks/>
          </p:cNvCxnSpPr>
          <p:nvPr/>
        </p:nvCxnSpPr>
        <p:spPr>
          <a:xfrm flipH="1">
            <a:off x="6266150" y="4476750"/>
            <a:ext cx="727151" cy="35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F4324F-A8FB-4BB4-ABDE-EAE3557A9E9A}"/>
              </a:ext>
            </a:extLst>
          </p:cNvPr>
          <p:cNvCxnSpPr>
            <a:cxnSpLocks/>
          </p:cNvCxnSpPr>
          <p:nvPr/>
        </p:nvCxnSpPr>
        <p:spPr>
          <a:xfrm flipH="1" flipV="1">
            <a:off x="6419850" y="5432227"/>
            <a:ext cx="3811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5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FC8255-9B35-4D2A-A96E-7A9B7BCA9BB5}"/>
              </a:ext>
            </a:extLst>
          </p:cNvPr>
          <p:cNvSpPr/>
          <p:nvPr/>
        </p:nvSpPr>
        <p:spPr>
          <a:xfrm>
            <a:off x="3231858" y="156402"/>
            <a:ext cx="4407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Demonstration</a:t>
            </a:r>
          </a:p>
        </p:txBody>
      </p:sp>
      <p:pic>
        <p:nvPicPr>
          <p:cNvPr id="3" name="S2S Demonstration">
            <a:hlinkClick r:id="" action="ppaction://media"/>
            <a:extLst>
              <a:ext uri="{FF2B5EF4-FFF2-40B4-BE49-F238E27FC236}">
                <a16:creationId xmlns:a16="http://schemas.microsoft.com/office/drawing/2014/main" id="{90150CE0-D8B4-46E0-8DBA-62E01B10AC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r="73698" b="210"/>
          <a:stretch/>
        </p:blipFill>
        <p:spPr>
          <a:xfrm>
            <a:off x="3773046" y="1482284"/>
            <a:ext cx="1479961" cy="3158476"/>
          </a:xfrm>
          <a:prstGeom prst="rect">
            <a:avLst/>
          </a:prstGeom>
        </p:spPr>
      </p:pic>
      <p:pic>
        <p:nvPicPr>
          <p:cNvPr id="4" name="T2S Demonstration">
            <a:hlinkClick r:id="" action="ppaction://media"/>
            <a:extLst>
              <a:ext uri="{FF2B5EF4-FFF2-40B4-BE49-F238E27FC236}">
                <a16:creationId xmlns:a16="http://schemas.microsoft.com/office/drawing/2014/main" id="{D6E8ACEB-183A-4241-AD9F-86AA3ADA14E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rcRect t="-268" r="73998"/>
          <a:stretch/>
        </p:blipFill>
        <p:spPr>
          <a:xfrm>
            <a:off x="8787872" y="1482284"/>
            <a:ext cx="1456106" cy="3158476"/>
          </a:xfrm>
          <a:prstGeom prst="rect">
            <a:avLst/>
          </a:prstGeom>
        </p:spPr>
      </p:pic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B448077C-E9DB-4976-83E0-89C3B75AF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06" y="1411325"/>
            <a:ext cx="1642097" cy="3302340"/>
          </a:xfrm>
          <a:prstGeom prst="rect">
            <a:avLst/>
          </a:prstGeom>
        </p:spPr>
      </p:pic>
      <p:pic>
        <p:nvPicPr>
          <p:cNvPr id="9" name="Picture 8" descr="Shape, rectangle, square&#10;&#10;Description automatically generated">
            <a:extLst>
              <a:ext uri="{FF2B5EF4-FFF2-40B4-BE49-F238E27FC236}">
                <a16:creationId xmlns:a16="http://schemas.microsoft.com/office/drawing/2014/main" id="{582091FC-897C-43AB-AE9B-D1AD38481F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51" y="1411324"/>
            <a:ext cx="1601851" cy="3284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964DCA-2462-4526-932B-05CE217841DB}"/>
              </a:ext>
            </a:extLst>
          </p:cNvPr>
          <p:cNvSpPr txBox="1"/>
          <p:nvPr/>
        </p:nvSpPr>
        <p:spPr>
          <a:xfrm>
            <a:off x="696097" y="4955224"/>
            <a:ext cx="10799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S2S </a:t>
            </a:r>
            <a:r>
              <a:rPr lang="en-GB" dirty="0">
                <a:sym typeface="Wingdings" panose="05000000000000000000" pitchFamily="2" charset="2"/>
              </a:rPr>
              <a:t> Press Microphone Button  Speak  Choose Languages  Click Translate</a:t>
            </a:r>
            <a:endParaRPr lang="en-GB" dirty="0"/>
          </a:p>
          <a:p>
            <a:endParaRPr lang="en-GB" dirty="0"/>
          </a:p>
          <a:p>
            <a:r>
              <a:rPr lang="en-GB" dirty="0"/>
              <a:t>T2S </a:t>
            </a:r>
            <a:r>
              <a:rPr lang="en-GB" dirty="0">
                <a:sym typeface="Wingdings" panose="05000000000000000000" pitchFamily="2" charset="2"/>
              </a:rPr>
              <a:t> Type message into first box  Choose Languages  Click Translate</a:t>
            </a:r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6345EAA-6B5D-4506-8998-60EBA4B70658}"/>
              </a:ext>
            </a:extLst>
          </p:cNvPr>
          <p:cNvSpPr/>
          <p:nvPr/>
        </p:nvSpPr>
        <p:spPr>
          <a:xfrm>
            <a:off x="2924175" y="2714625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B998F3-D54D-4B44-A164-A65CE8DBE4D1}"/>
              </a:ext>
            </a:extLst>
          </p:cNvPr>
          <p:cNvSpPr/>
          <p:nvPr/>
        </p:nvSpPr>
        <p:spPr>
          <a:xfrm>
            <a:off x="7923411" y="27051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B2F7-5900-43F8-ACD2-EAE672968075}"/>
              </a:ext>
            </a:extLst>
          </p:cNvPr>
          <p:cNvSpPr txBox="1"/>
          <p:nvPr/>
        </p:nvSpPr>
        <p:spPr>
          <a:xfrm>
            <a:off x="9077324" y="5538046"/>
            <a:ext cx="3114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Differences:</a:t>
            </a:r>
          </a:p>
          <a:p>
            <a:pPr marL="285750" indent="-285750">
              <a:buFontTx/>
              <a:buChar char="-"/>
            </a:pPr>
            <a:r>
              <a:rPr lang="en-GB" dirty="0"/>
              <a:t>No information screen</a:t>
            </a:r>
          </a:p>
          <a:p>
            <a:pPr marL="285750" indent="-285750">
              <a:buFontTx/>
              <a:buChar char="-"/>
            </a:pPr>
            <a:r>
              <a:rPr lang="en-GB" dirty="0"/>
              <a:t>Button for translation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Text to speech is automatic</a:t>
            </a:r>
          </a:p>
        </p:txBody>
      </p:sp>
    </p:spTree>
    <p:extLst>
      <p:ext uri="{BB962C8B-B14F-4D97-AF65-F5344CB8AC3E}">
        <p14:creationId xmlns:p14="http://schemas.microsoft.com/office/powerpoint/2010/main" val="27043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5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9091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100</TotalTime>
  <Words>182</Words>
  <Application>Microsoft Office PowerPoint</Application>
  <PresentationFormat>Widescreen</PresentationFormat>
  <Paragraphs>37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Sadler</dc:creator>
  <cp:lastModifiedBy>Thomas Sadler</cp:lastModifiedBy>
  <cp:revision>20</cp:revision>
  <dcterms:created xsi:type="dcterms:W3CDTF">2022-03-19T19:22:12Z</dcterms:created>
  <dcterms:modified xsi:type="dcterms:W3CDTF">2022-03-19T23:55:57Z</dcterms:modified>
</cp:coreProperties>
</file>