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2" r:id="rId4"/>
    <p:sldId id="259" r:id="rId5"/>
    <p:sldId id="260" r:id="rId6"/>
    <p:sldId id="263" r:id="rId7"/>
    <p:sldId id="266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5979-FBE2-49BB-BB02-A5C5C29DB1E8}" type="datetime1">
              <a:rPr lang="fr-FR" smtClean="0"/>
              <a:t>01/08/2022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057C-AB98-4662-B07C-2E1786B6C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82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50C4-67A6-4A7E-BE9E-8E2ABEDC6409}" type="datetime1">
              <a:rPr lang="fr-FR" smtClean="0"/>
              <a:t>01/08/2022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057C-AB98-4662-B07C-2E1786B6C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35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B987-D297-4AE2-AFBD-C522BD8D98FF}" type="datetime1">
              <a:rPr lang="fr-FR" smtClean="0"/>
              <a:t>01/08/2022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057C-AB98-4662-B07C-2E1786B6C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19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1257-F811-4321-AA87-6069AF67F9A1}" type="datetime1">
              <a:rPr lang="fr-FR" smtClean="0"/>
              <a:t>01/08/2022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057C-AB98-4662-B07C-2E1786B6C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61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E1F9-CB62-4222-BA85-7362E4F855F2}" type="datetime1">
              <a:rPr lang="fr-FR" smtClean="0"/>
              <a:t>01/08/2022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057C-AB98-4662-B07C-2E1786B6C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56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3551-1E8E-45BB-96F1-68666B2DA9D0}" type="datetime1">
              <a:rPr lang="fr-FR" smtClean="0"/>
              <a:t>01/08/2022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057C-AB98-4662-B07C-2E1786B6C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80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12C6-01E2-4114-BCBF-BA4B1F3FD94A}" type="datetime1">
              <a:rPr lang="fr-FR" smtClean="0"/>
              <a:t>01/08/2022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057C-AB98-4662-B07C-2E1786B6C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26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91F6-841E-4FA7-9F04-57565C3F45D7}" type="datetime1">
              <a:rPr lang="fr-FR" smtClean="0"/>
              <a:t>01/08/2022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057C-AB98-4662-B07C-2E1786B6C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47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F237-981C-4E60-BDCF-E8050DDC644A}" type="datetime1">
              <a:rPr lang="fr-FR" smtClean="0"/>
              <a:t>01/08/2022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057C-AB98-4662-B07C-2E1786B6C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68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A4D9-3DB3-4AEB-BF62-B7AA425E952C}" type="datetime1">
              <a:rPr lang="fr-FR" smtClean="0"/>
              <a:t>01/08/2022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057C-AB98-4662-B07C-2E1786B6C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09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5A7CF-8AF3-474C-B6F8-25A5DE6D29AB}" type="datetime1">
              <a:rPr lang="fr-FR" smtClean="0"/>
              <a:t>01/08/2022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057C-AB98-4662-B07C-2E1786B6C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00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947E6-0509-41D1-8AA4-564B17FA26DE}" type="datetime1">
              <a:rPr lang="fr-FR" smtClean="0"/>
              <a:t>01/08/2022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7057C-AB98-4662-B07C-2E1786B6C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87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SANTE ET SECURITE AU TRAVAIL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UNIVERSITE PARIS XIII SORBONNE PARIS NORD</a:t>
            </a:r>
          </a:p>
          <a:p>
            <a:r>
              <a:rPr lang="fr-FR" dirty="0" smtClean="0"/>
              <a:t>INSTITUT GALILLEE</a:t>
            </a:r>
          </a:p>
          <a:p>
            <a:endParaRPr lang="fr-FR" dirty="0"/>
          </a:p>
          <a:p>
            <a:r>
              <a:rPr lang="fr-FR" dirty="0" smtClean="0"/>
              <a:t>Vincent LEFEBVRE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45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2212532" y="4825538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TITRE II: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DIVERSES NOTIONS</a:t>
            </a:r>
            <a:br>
              <a:rPr lang="fr-FR" dirty="0" smtClean="0"/>
            </a:br>
            <a:r>
              <a:rPr lang="fr-FR" dirty="0" smtClean="0"/>
              <a:t>EN MATIERE DE PREVENTIONDES RISQUES PROFESSONNELS</a:t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286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 ce que le danger ?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004" y="1755505"/>
            <a:ext cx="6816436" cy="4536028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057C-AB98-4662-B07C-2E1786B6C36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16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Qu’est-ce que le risque?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187" y="1843881"/>
            <a:ext cx="7667625" cy="4314825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057C-AB98-4662-B07C-2E1786B6C36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38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effets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057C-AB98-4662-B07C-2E1786B6C360}" type="slidenum">
              <a:rPr lang="fr-FR" smtClean="0"/>
              <a:t>5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137" y="2997182"/>
            <a:ext cx="5053263" cy="284359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2997182"/>
            <a:ext cx="5148604" cy="289286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096000" y="2133600"/>
            <a:ext cx="3160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L’EFFET DIFFERE</a:t>
            </a:r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066800" y="2088238"/>
            <a:ext cx="3160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L’EFFET IMMEDIAT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432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1684" y="529389"/>
            <a:ext cx="10712116" cy="5647574"/>
          </a:xfrm>
        </p:spPr>
        <p:txBody>
          <a:bodyPr/>
          <a:lstStyle/>
          <a:p>
            <a:r>
              <a:rPr lang="fr-FR" b="1" dirty="0"/>
              <a:t>Taux de fréquence des accidents avec arrêts </a:t>
            </a:r>
            <a:endParaRPr lang="fr-FR" dirty="0"/>
          </a:p>
          <a:p>
            <a:r>
              <a:rPr lang="fr-FR" dirty="0"/>
              <a:t>Taux de fréquence (TF) = (nb des accidents en premier règlement/heures travaillées) x 1 000 </a:t>
            </a:r>
            <a:r>
              <a:rPr lang="fr-FR" dirty="0" smtClean="0"/>
              <a:t>000</a:t>
            </a:r>
            <a:endParaRPr lang="fr-FR" b="1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b="1" dirty="0"/>
              <a:t>Taux de gravité </a:t>
            </a:r>
            <a:endParaRPr lang="fr-FR" b="1" dirty="0" smtClean="0"/>
          </a:p>
          <a:p>
            <a:r>
              <a:rPr lang="fr-FR" dirty="0"/>
              <a:t>Taux de gravité (TG) = (nb des journées perdues par incapacité temporaire/heures travaillées) x 1 000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057C-AB98-4662-B07C-2E1786B6C36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62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 quoi parle-</a:t>
            </a:r>
            <a:r>
              <a:rPr lang="fr-FR" dirty="0" err="1" smtClean="0"/>
              <a:t>t’on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</a:t>
            </a:r>
            <a:r>
              <a:rPr lang="fr-FR" dirty="0" smtClean="0"/>
              <a:t>pénibilité</a:t>
            </a:r>
          </a:p>
          <a:p>
            <a:r>
              <a:rPr lang="fr-FR" dirty="0" smtClean="0"/>
              <a:t>Le bien-être au travail</a:t>
            </a:r>
          </a:p>
          <a:p>
            <a:r>
              <a:rPr lang="fr-FR" dirty="0" smtClean="0"/>
              <a:t>La qualité de vie au travail</a:t>
            </a:r>
          </a:p>
          <a:p>
            <a:r>
              <a:rPr lang="fr-FR" dirty="0" smtClean="0"/>
              <a:t>Les RPS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057C-AB98-4662-B07C-2E1786B6C36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10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Fin du Titre II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057C-AB98-4662-B07C-2E1786B6C36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94776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125</Words>
  <Application>Microsoft Office PowerPoint</Application>
  <PresentationFormat>Grand écran</PresentationFormat>
  <Paragraphs>29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1_Thème Office</vt:lpstr>
      <vt:lpstr>SANTE ET SECURITE AU TRAVAIL</vt:lpstr>
      <vt:lpstr>TITRE II:  DIVERSES NOTIONS EN MATIERE DE PREVENTIONDES RISQUES PROFESSONNELS </vt:lpstr>
      <vt:lpstr>Qu’est ce que le danger ?</vt:lpstr>
      <vt:lpstr>Qu’est-ce que le risque?</vt:lpstr>
      <vt:lpstr>Les effets</vt:lpstr>
      <vt:lpstr>Présentation PowerPoint</vt:lpstr>
      <vt:lpstr>De quoi parle-t’on?</vt:lpstr>
      <vt:lpstr>Présentation PowerPoint</vt:lpstr>
    </vt:vector>
  </TitlesOfParts>
  <Company>DSIC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SANTE ET SECURITE AU TRAVAIL</dc:title>
  <dc:creator>LEFEBVRE Vincent</dc:creator>
  <cp:lastModifiedBy>LEFEBVRE Vincent</cp:lastModifiedBy>
  <cp:revision>13</cp:revision>
  <dcterms:created xsi:type="dcterms:W3CDTF">2022-07-27T12:09:44Z</dcterms:created>
  <dcterms:modified xsi:type="dcterms:W3CDTF">2022-08-01T16:27:41Z</dcterms:modified>
</cp:coreProperties>
</file>