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B44A7-3BFF-43D3-A4CE-42F40EEA678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896705A-34D6-45C7-A0EF-8DA152C7938E}">
      <dgm:prSet phldrT="[Texto]"/>
      <dgm:spPr/>
      <dgm:t>
        <a:bodyPr/>
        <a:lstStyle/>
        <a:p>
          <a:r>
            <a:rPr lang="es-CO" dirty="0" smtClean="0"/>
            <a:t>MVC</a:t>
          </a:r>
          <a:endParaRPr lang="es-CO" dirty="0"/>
        </a:p>
      </dgm:t>
    </dgm:pt>
    <dgm:pt modelId="{C0ED36ED-4B7B-471C-8673-23AA5F251EB4}" type="parTrans" cxnId="{D011469C-EC13-4066-904D-5AD96E4FF779}">
      <dgm:prSet/>
      <dgm:spPr/>
      <dgm:t>
        <a:bodyPr/>
        <a:lstStyle/>
        <a:p>
          <a:endParaRPr lang="es-CO"/>
        </a:p>
      </dgm:t>
    </dgm:pt>
    <dgm:pt modelId="{DF9D10ED-1E3C-46A6-B2F1-4C140C25F460}" type="sibTrans" cxnId="{D011469C-EC13-4066-904D-5AD96E4FF779}">
      <dgm:prSet/>
      <dgm:spPr/>
      <dgm:t>
        <a:bodyPr/>
        <a:lstStyle/>
        <a:p>
          <a:endParaRPr lang="es-CO"/>
        </a:p>
      </dgm:t>
    </dgm:pt>
    <dgm:pt modelId="{8A1D7D40-FBEC-4964-941D-36C169A66E72}">
      <dgm:prSet phldrT="[Texto]"/>
      <dgm:spPr/>
      <dgm:t>
        <a:bodyPr/>
        <a:lstStyle/>
        <a:p>
          <a:r>
            <a:rPr lang="es-CO" dirty="0" smtClean="0"/>
            <a:t>Modelo</a:t>
          </a:r>
          <a:endParaRPr lang="es-CO" dirty="0"/>
        </a:p>
      </dgm:t>
    </dgm:pt>
    <dgm:pt modelId="{6434C735-116B-44E8-A56E-44754696F8DE}" type="parTrans" cxnId="{7F31CC6C-2C62-4104-A820-FC3F8A7A2614}">
      <dgm:prSet/>
      <dgm:spPr/>
      <dgm:t>
        <a:bodyPr/>
        <a:lstStyle/>
        <a:p>
          <a:endParaRPr lang="es-CO"/>
        </a:p>
      </dgm:t>
    </dgm:pt>
    <dgm:pt modelId="{3C31A352-D8FB-4C6D-9435-9746A09C74A4}" type="sibTrans" cxnId="{7F31CC6C-2C62-4104-A820-FC3F8A7A2614}">
      <dgm:prSet/>
      <dgm:spPr/>
      <dgm:t>
        <a:bodyPr/>
        <a:lstStyle/>
        <a:p>
          <a:endParaRPr lang="es-CO"/>
        </a:p>
      </dgm:t>
    </dgm:pt>
    <dgm:pt modelId="{C6E34BB5-580C-4F2D-AFEA-BA311749794D}">
      <dgm:prSet phldrT="[Texto]"/>
      <dgm:spPr/>
      <dgm:t>
        <a:bodyPr/>
        <a:lstStyle/>
        <a:p>
          <a:r>
            <a:rPr lang="es-CO" dirty="0" smtClean="0"/>
            <a:t>Vista</a:t>
          </a:r>
          <a:endParaRPr lang="es-CO" dirty="0"/>
        </a:p>
      </dgm:t>
    </dgm:pt>
    <dgm:pt modelId="{34E0C836-A2D0-4B23-9E69-367DF1B8781F}" type="parTrans" cxnId="{6ADABD3C-79FA-4846-B350-919C493CC9BD}">
      <dgm:prSet/>
      <dgm:spPr/>
      <dgm:t>
        <a:bodyPr/>
        <a:lstStyle/>
        <a:p>
          <a:endParaRPr lang="es-CO"/>
        </a:p>
      </dgm:t>
    </dgm:pt>
    <dgm:pt modelId="{4A4BFB9B-50A6-4C07-921E-EB202DD7A2EA}" type="sibTrans" cxnId="{6ADABD3C-79FA-4846-B350-919C493CC9BD}">
      <dgm:prSet/>
      <dgm:spPr/>
      <dgm:t>
        <a:bodyPr/>
        <a:lstStyle/>
        <a:p>
          <a:endParaRPr lang="es-CO"/>
        </a:p>
      </dgm:t>
    </dgm:pt>
    <dgm:pt modelId="{117AD9B9-6B9A-431A-8441-B01887A10CA4}">
      <dgm:prSet phldrT="[Texto]"/>
      <dgm:spPr/>
      <dgm:t>
        <a:bodyPr/>
        <a:lstStyle/>
        <a:p>
          <a:r>
            <a:rPr lang="es-CO" dirty="0" smtClean="0"/>
            <a:t>Controlador</a:t>
          </a:r>
          <a:endParaRPr lang="es-CO" dirty="0"/>
        </a:p>
      </dgm:t>
    </dgm:pt>
    <dgm:pt modelId="{73E8855D-42DC-4A64-80DC-C1A2BBA63CAD}" type="parTrans" cxnId="{CBF68180-9DED-4BAE-A10A-4B12C8EAB51F}">
      <dgm:prSet/>
      <dgm:spPr/>
      <dgm:t>
        <a:bodyPr/>
        <a:lstStyle/>
        <a:p>
          <a:endParaRPr lang="es-CO"/>
        </a:p>
      </dgm:t>
    </dgm:pt>
    <dgm:pt modelId="{77D6B326-F404-44CF-B8C2-C42C9DDA7037}" type="sibTrans" cxnId="{CBF68180-9DED-4BAE-A10A-4B12C8EAB51F}">
      <dgm:prSet/>
      <dgm:spPr/>
      <dgm:t>
        <a:bodyPr/>
        <a:lstStyle/>
        <a:p>
          <a:endParaRPr lang="es-CO"/>
        </a:p>
      </dgm:t>
    </dgm:pt>
    <dgm:pt modelId="{B75328BC-9EE3-4840-8C81-0E708D7CC60A}" type="pres">
      <dgm:prSet presAssocID="{CE3B44A7-3BFF-43D3-A4CE-42F40EEA678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E83EE5-4B7E-40CD-BC56-7040DF2B6686}" type="pres">
      <dgm:prSet presAssocID="{C896705A-34D6-45C7-A0EF-8DA152C7938E}" presName="centerShape" presStyleLbl="node0" presStyleIdx="0" presStyleCnt="1"/>
      <dgm:spPr/>
    </dgm:pt>
    <dgm:pt modelId="{225EAD1D-6511-49AB-B52D-991955829AB0}" type="pres">
      <dgm:prSet presAssocID="{6434C735-116B-44E8-A56E-44754696F8DE}" presName="parTrans" presStyleLbl="bgSibTrans2D1" presStyleIdx="0" presStyleCnt="3"/>
      <dgm:spPr/>
    </dgm:pt>
    <dgm:pt modelId="{FC1F96A9-7D18-4EA5-BCAB-66E900277236}" type="pres">
      <dgm:prSet presAssocID="{8A1D7D40-FBEC-4964-941D-36C169A66E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DB1916-6A91-40B0-9E56-EF3D35B95366}" type="pres">
      <dgm:prSet presAssocID="{34E0C836-A2D0-4B23-9E69-367DF1B8781F}" presName="parTrans" presStyleLbl="bgSibTrans2D1" presStyleIdx="1" presStyleCnt="3"/>
      <dgm:spPr/>
    </dgm:pt>
    <dgm:pt modelId="{0ED07D42-1F84-4837-BA59-33B1FA5C2EF6}" type="pres">
      <dgm:prSet presAssocID="{C6E34BB5-580C-4F2D-AFEA-BA31174979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467242-6DC3-4092-8641-0BBA70CC8DB7}" type="pres">
      <dgm:prSet presAssocID="{73E8855D-42DC-4A64-80DC-C1A2BBA63CAD}" presName="parTrans" presStyleLbl="bgSibTrans2D1" presStyleIdx="2" presStyleCnt="3"/>
      <dgm:spPr/>
    </dgm:pt>
    <dgm:pt modelId="{39ECFC2D-F49E-46D2-B66C-ABF65FBA2BE9}" type="pres">
      <dgm:prSet presAssocID="{117AD9B9-6B9A-431A-8441-B01887A10CA4}" presName="node" presStyleLbl="node1" presStyleIdx="2" presStyleCnt="3">
        <dgm:presLayoutVars>
          <dgm:bulletEnabled val="1"/>
        </dgm:presLayoutVars>
      </dgm:prSet>
      <dgm:spPr/>
    </dgm:pt>
  </dgm:ptLst>
  <dgm:cxnLst>
    <dgm:cxn modelId="{94AAB637-30D6-4A1B-A127-13DB8F81DB65}" type="presOf" srcId="{34E0C836-A2D0-4B23-9E69-367DF1B8781F}" destId="{ECDB1916-6A91-40B0-9E56-EF3D35B95366}" srcOrd="0" destOrd="0" presId="urn:microsoft.com/office/officeart/2005/8/layout/radial4"/>
    <dgm:cxn modelId="{CBF68180-9DED-4BAE-A10A-4B12C8EAB51F}" srcId="{C896705A-34D6-45C7-A0EF-8DA152C7938E}" destId="{117AD9B9-6B9A-431A-8441-B01887A10CA4}" srcOrd="2" destOrd="0" parTransId="{73E8855D-42DC-4A64-80DC-C1A2BBA63CAD}" sibTransId="{77D6B326-F404-44CF-B8C2-C42C9DDA7037}"/>
    <dgm:cxn modelId="{6ADABD3C-79FA-4846-B350-919C493CC9BD}" srcId="{C896705A-34D6-45C7-A0EF-8DA152C7938E}" destId="{C6E34BB5-580C-4F2D-AFEA-BA311749794D}" srcOrd="1" destOrd="0" parTransId="{34E0C836-A2D0-4B23-9E69-367DF1B8781F}" sibTransId="{4A4BFB9B-50A6-4C07-921E-EB202DD7A2EA}"/>
    <dgm:cxn modelId="{D011469C-EC13-4066-904D-5AD96E4FF779}" srcId="{CE3B44A7-3BFF-43D3-A4CE-42F40EEA6785}" destId="{C896705A-34D6-45C7-A0EF-8DA152C7938E}" srcOrd="0" destOrd="0" parTransId="{C0ED36ED-4B7B-471C-8673-23AA5F251EB4}" sibTransId="{DF9D10ED-1E3C-46A6-B2F1-4C140C25F460}"/>
    <dgm:cxn modelId="{2625376E-C7A4-4619-A7A9-AA7FBDCA643E}" type="presOf" srcId="{CE3B44A7-3BFF-43D3-A4CE-42F40EEA6785}" destId="{B75328BC-9EE3-4840-8C81-0E708D7CC60A}" srcOrd="0" destOrd="0" presId="urn:microsoft.com/office/officeart/2005/8/layout/radial4"/>
    <dgm:cxn modelId="{9193B055-70D3-4FD6-8F65-DC0D43BAFEAA}" type="presOf" srcId="{117AD9B9-6B9A-431A-8441-B01887A10CA4}" destId="{39ECFC2D-F49E-46D2-B66C-ABF65FBA2BE9}" srcOrd="0" destOrd="0" presId="urn:microsoft.com/office/officeart/2005/8/layout/radial4"/>
    <dgm:cxn modelId="{51C61E1D-9168-41DD-887C-5035EE163D33}" type="presOf" srcId="{73E8855D-42DC-4A64-80DC-C1A2BBA63CAD}" destId="{A4467242-6DC3-4092-8641-0BBA70CC8DB7}" srcOrd="0" destOrd="0" presId="urn:microsoft.com/office/officeart/2005/8/layout/radial4"/>
    <dgm:cxn modelId="{3D0A6A00-9278-4143-8570-8EC6F1E6FEBA}" type="presOf" srcId="{C6E34BB5-580C-4F2D-AFEA-BA311749794D}" destId="{0ED07D42-1F84-4837-BA59-33B1FA5C2EF6}" srcOrd="0" destOrd="0" presId="urn:microsoft.com/office/officeart/2005/8/layout/radial4"/>
    <dgm:cxn modelId="{56B54129-558F-4C83-B37E-037CB953EFB2}" type="presOf" srcId="{8A1D7D40-FBEC-4964-941D-36C169A66E72}" destId="{FC1F96A9-7D18-4EA5-BCAB-66E900277236}" srcOrd="0" destOrd="0" presId="urn:microsoft.com/office/officeart/2005/8/layout/radial4"/>
    <dgm:cxn modelId="{7F6F8942-D916-498E-923D-954867110FCF}" type="presOf" srcId="{C896705A-34D6-45C7-A0EF-8DA152C7938E}" destId="{D8E83EE5-4B7E-40CD-BC56-7040DF2B6686}" srcOrd="0" destOrd="0" presId="urn:microsoft.com/office/officeart/2005/8/layout/radial4"/>
    <dgm:cxn modelId="{ABF0A32A-8B7B-4B9D-B4BE-5E9F9F36BB28}" type="presOf" srcId="{6434C735-116B-44E8-A56E-44754696F8DE}" destId="{225EAD1D-6511-49AB-B52D-991955829AB0}" srcOrd="0" destOrd="0" presId="urn:microsoft.com/office/officeart/2005/8/layout/radial4"/>
    <dgm:cxn modelId="{7F31CC6C-2C62-4104-A820-FC3F8A7A2614}" srcId="{C896705A-34D6-45C7-A0EF-8DA152C7938E}" destId="{8A1D7D40-FBEC-4964-941D-36C169A66E72}" srcOrd="0" destOrd="0" parTransId="{6434C735-116B-44E8-A56E-44754696F8DE}" sibTransId="{3C31A352-D8FB-4C6D-9435-9746A09C74A4}"/>
    <dgm:cxn modelId="{D646EF61-CA9A-478F-951C-D96F1F7E8B89}" type="presParOf" srcId="{B75328BC-9EE3-4840-8C81-0E708D7CC60A}" destId="{D8E83EE5-4B7E-40CD-BC56-7040DF2B6686}" srcOrd="0" destOrd="0" presId="urn:microsoft.com/office/officeart/2005/8/layout/radial4"/>
    <dgm:cxn modelId="{2F35B3DB-448E-49C1-BB62-4C98891A9E46}" type="presParOf" srcId="{B75328BC-9EE3-4840-8C81-0E708D7CC60A}" destId="{225EAD1D-6511-49AB-B52D-991955829AB0}" srcOrd="1" destOrd="0" presId="urn:microsoft.com/office/officeart/2005/8/layout/radial4"/>
    <dgm:cxn modelId="{28784F4D-47A3-49B3-9998-E578F1A9809C}" type="presParOf" srcId="{B75328BC-9EE3-4840-8C81-0E708D7CC60A}" destId="{FC1F96A9-7D18-4EA5-BCAB-66E900277236}" srcOrd="2" destOrd="0" presId="urn:microsoft.com/office/officeart/2005/8/layout/radial4"/>
    <dgm:cxn modelId="{AF8BF19A-AC30-4EFD-8D02-4D3520627B34}" type="presParOf" srcId="{B75328BC-9EE3-4840-8C81-0E708D7CC60A}" destId="{ECDB1916-6A91-40B0-9E56-EF3D35B95366}" srcOrd="3" destOrd="0" presId="urn:microsoft.com/office/officeart/2005/8/layout/radial4"/>
    <dgm:cxn modelId="{F15753BE-0CCE-42B7-BB20-9D515E120546}" type="presParOf" srcId="{B75328BC-9EE3-4840-8C81-0E708D7CC60A}" destId="{0ED07D42-1F84-4837-BA59-33B1FA5C2EF6}" srcOrd="4" destOrd="0" presId="urn:microsoft.com/office/officeart/2005/8/layout/radial4"/>
    <dgm:cxn modelId="{DD0BDD1F-727E-4A16-BE1A-73A7153295EE}" type="presParOf" srcId="{B75328BC-9EE3-4840-8C81-0E708D7CC60A}" destId="{A4467242-6DC3-4092-8641-0BBA70CC8DB7}" srcOrd="5" destOrd="0" presId="urn:microsoft.com/office/officeart/2005/8/layout/radial4"/>
    <dgm:cxn modelId="{F63CCAD2-2780-449C-A138-36DDD0A03423}" type="presParOf" srcId="{B75328BC-9EE3-4840-8C81-0E708D7CC60A}" destId="{39ECFC2D-F49E-46D2-B66C-ABF65FBA2BE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C3DF5-23BF-4850-9E5B-A153871CA7B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5307D79-F964-4A6B-80CE-EB88E7B2FCBE}">
      <dgm:prSet phldrT="[Texto]"/>
      <dgm:spPr/>
      <dgm:t>
        <a:bodyPr/>
        <a:lstStyle/>
        <a:p>
          <a:r>
            <a:rPr lang="es-CO" dirty="0" smtClean="0"/>
            <a:t>Modelo</a:t>
          </a:r>
          <a:endParaRPr lang="es-CO" dirty="0"/>
        </a:p>
      </dgm:t>
    </dgm:pt>
    <dgm:pt modelId="{8E374BA7-6E65-4736-AD0B-C58555604AE5}" type="parTrans" cxnId="{9F828305-ECE0-436A-893B-F31F245AC032}">
      <dgm:prSet/>
      <dgm:spPr/>
      <dgm:t>
        <a:bodyPr/>
        <a:lstStyle/>
        <a:p>
          <a:endParaRPr lang="es-CO"/>
        </a:p>
      </dgm:t>
    </dgm:pt>
    <dgm:pt modelId="{ACF86F54-F1D9-4AE2-A730-EB068790048C}" type="sibTrans" cxnId="{9F828305-ECE0-436A-893B-F31F245AC032}">
      <dgm:prSet/>
      <dgm:spPr/>
      <dgm:t>
        <a:bodyPr/>
        <a:lstStyle/>
        <a:p>
          <a:endParaRPr lang="es-CO"/>
        </a:p>
      </dgm:t>
    </dgm:pt>
    <dgm:pt modelId="{988D3303-E59A-4C4F-9009-B6C88D356557}">
      <dgm:prSet phldrT="[Texto]"/>
      <dgm:spPr/>
      <dgm:t>
        <a:bodyPr/>
        <a:lstStyle/>
        <a:p>
          <a:r>
            <a:rPr lang="es-CO" dirty="0" smtClean="0"/>
            <a:t>Librería que se encarga de referenciar la conexión con la base de datos</a:t>
          </a:r>
          <a:endParaRPr lang="es-CO" dirty="0"/>
        </a:p>
      </dgm:t>
    </dgm:pt>
    <dgm:pt modelId="{A7F3E788-02B4-4065-9268-378F47D08415}" type="parTrans" cxnId="{9337BFDD-B7A2-4D0A-9D21-C3B1A2B2BF79}">
      <dgm:prSet/>
      <dgm:spPr/>
      <dgm:t>
        <a:bodyPr/>
        <a:lstStyle/>
        <a:p>
          <a:endParaRPr lang="es-CO"/>
        </a:p>
      </dgm:t>
    </dgm:pt>
    <dgm:pt modelId="{0B1A81B6-364F-4CF9-8B8A-49C6A1A533B1}" type="sibTrans" cxnId="{9337BFDD-B7A2-4D0A-9D21-C3B1A2B2BF79}">
      <dgm:prSet/>
      <dgm:spPr/>
      <dgm:t>
        <a:bodyPr/>
        <a:lstStyle/>
        <a:p>
          <a:endParaRPr lang="es-CO"/>
        </a:p>
      </dgm:t>
    </dgm:pt>
    <dgm:pt modelId="{AC029858-23B9-4F21-B2DD-3DDBE6D9DB36}">
      <dgm:prSet phldrT="[Texto]"/>
      <dgm:spPr/>
      <dgm:t>
        <a:bodyPr/>
        <a:lstStyle/>
        <a:p>
          <a:r>
            <a:rPr lang="es-CO" dirty="0" err="1" smtClean="0"/>
            <a:t>Database</a:t>
          </a:r>
          <a:endParaRPr lang="es-CO" dirty="0"/>
        </a:p>
      </dgm:t>
    </dgm:pt>
    <dgm:pt modelId="{55CFA7C5-7AFD-4A4E-A1F2-07E5FB8A0C93}" type="parTrans" cxnId="{4AB7F540-77B7-4527-845B-195C4D67DD40}">
      <dgm:prSet/>
      <dgm:spPr/>
      <dgm:t>
        <a:bodyPr/>
        <a:lstStyle/>
        <a:p>
          <a:endParaRPr lang="es-CO"/>
        </a:p>
      </dgm:t>
    </dgm:pt>
    <dgm:pt modelId="{71723599-CC4B-4C18-AF7D-027D09B786DE}" type="sibTrans" cxnId="{4AB7F540-77B7-4527-845B-195C4D67DD40}">
      <dgm:prSet/>
      <dgm:spPr/>
      <dgm:t>
        <a:bodyPr/>
        <a:lstStyle/>
        <a:p>
          <a:endParaRPr lang="es-CO"/>
        </a:p>
      </dgm:t>
    </dgm:pt>
    <dgm:pt modelId="{166B0DD6-67F9-43F3-A744-F8D927DF42A2}">
      <dgm:prSet phldrT="[Texto]"/>
      <dgm:spPr/>
      <dgm:t>
        <a:bodyPr/>
        <a:lstStyle/>
        <a:p>
          <a:r>
            <a:rPr lang="es-CO" dirty="0" smtClean="0"/>
            <a:t>Librería que se conecta con la base de datos a través de conexiones PDO</a:t>
          </a:r>
          <a:endParaRPr lang="es-CO" dirty="0"/>
        </a:p>
      </dgm:t>
    </dgm:pt>
    <dgm:pt modelId="{44569039-C52C-49BE-AFE2-647E2BF8227C}" type="parTrans" cxnId="{941B691A-9C80-4194-8913-36238DED96BE}">
      <dgm:prSet/>
      <dgm:spPr/>
      <dgm:t>
        <a:bodyPr/>
        <a:lstStyle/>
        <a:p>
          <a:endParaRPr lang="es-CO"/>
        </a:p>
      </dgm:t>
    </dgm:pt>
    <dgm:pt modelId="{8EB47C8D-920A-41AE-9574-777E50944FBD}" type="sibTrans" cxnId="{941B691A-9C80-4194-8913-36238DED96BE}">
      <dgm:prSet/>
      <dgm:spPr/>
      <dgm:t>
        <a:bodyPr/>
        <a:lstStyle/>
        <a:p>
          <a:endParaRPr lang="es-CO"/>
        </a:p>
      </dgm:t>
    </dgm:pt>
    <dgm:pt modelId="{BCFC6686-15F2-4319-8BF4-0A106132A642}">
      <dgm:prSet phldrT="[Texto]"/>
      <dgm:spPr/>
      <dgm:t>
        <a:bodyPr/>
        <a:lstStyle/>
        <a:p>
          <a:r>
            <a:rPr lang="es-CO" dirty="0" err="1" smtClean="0"/>
            <a:t>Models</a:t>
          </a:r>
          <a:r>
            <a:rPr lang="es-CO" dirty="0" smtClean="0"/>
            <a:t>/</a:t>
          </a:r>
        </a:p>
        <a:p>
          <a:r>
            <a:rPr lang="es-CO" dirty="0" err="1" smtClean="0"/>
            <a:t>Contactomodel</a:t>
          </a:r>
          <a:endParaRPr lang="es-CO" dirty="0"/>
        </a:p>
      </dgm:t>
    </dgm:pt>
    <dgm:pt modelId="{3123647C-85F3-4542-B0C6-C545A14142C4}" type="parTrans" cxnId="{E052C94B-1394-4CEE-98CC-189FC7FD78AF}">
      <dgm:prSet/>
      <dgm:spPr/>
      <dgm:t>
        <a:bodyPr/>
        <a:lstStyle/>
        <a:p>
          <a:endParaRPr lang="es-CO"/>
        </a:p>
      </dgm:t>
    </dgm:pt>
    <dgm:pt modelId="{1FD8BA02-ED8B-4A21-9714-BBE7F238AF12}" type="sibTrans" cxnId="{E052C94B-1394-4CEE-98CC-189FC7FD78AF}">
      <dgm:prSet/>
      <dgm:spPr/>
      <dgm:t>
        <a:bodyPr/>
        <a:lstStyle/>
        <a:p>
          <a:endParaRPr lang="es-CO"/>
        </a:p>
      </dgm:t>
    </dgm:pt>
    <dgm:pt modelId="{9B776205-A70F-4DB9-95E3-A23412FDA3CE}">
      <dgm:prSet phldrT="[Texto]"/>
      <dgm:spPr/>
      <dgm:t>
        <a:bodyPr/>
        <a:lstStyle/>
        <a:p>
          <a:r>
            <a:rPr lang="es-CO" dirty="0" smtClean="0"/>
            <a:t>Modelo que usa operaciones y modificaciones a la base de datos.</a:t>
          </a:r>
          <a:endParaRPr lang="es-CO" dirty="0"/>
        </a:p>
      </dgm:t>
    </dgm:pt>
    <dgm:pt modelId="{37E45683-7F96-41BC-B978-F8EE2D35EB79}" type="parTrans" cxnId="{E06AB344-98DE-44B2-8449-365E24A528C5}">
      <dgm:prSet/>
      <dgm:spPr/>
      <dgm:t>
        <a:bodyPr/>
        <a:lstStyle/>
        <a:p>
          <a:endParaRPr lang="es-CO"/>
        </a:p>
      </dgm:t>
    </dgm:pt>
    <dgm:pt modelId="{96DCE70B-D488-4E12-A653-5DEDDB7D482E}" type="sibTrans" cxnId="{E06AB344-98DE-44B2-8449-365E24A528C5}">
      <dgm:prSet/>
      <dgm:spPr/>
      <dgm:t>
        <a:bodyPr/>
        <a:lstStyle/>
        <a:p>
          <a:endParaRPr lang="es-CO"/>
        </a:p>
      </dgm:t>
    </dgm:pt>
    <dgm:pt modelId="{1E0B9BB1-F4D8-48CF-B441-209319BC6656}" type="pres">
      <dgm:prSet presAssocID="{664C3DF5-23BF-4850-9E5B-A153871CA7B3}" presName="linearFlow" presStyleCnt="0">
        <dgm:presLayoutVars>
          <dgm:dir/>
          <dgm:animLvl val="lvl"/>
          <dgm:resizeHandles val="exact"/>
        </dgm:presLayoutVars>
      </dgm:prSet>
      <dgm:spPr/>
    </dgm:pt>
    <dgm:pt modelId="{FD9849B6-B039-4E18-A1B1-6BA4EE870F15}" type="pres">
      <dgm:prSet presAssocID="{85307D79-F964-4A6B-80CE-EB88E7B2FCBE}" presName="composite" presStyleCnt="0"/>
      <dgm:spPr/>
    </dgm:pt>
    <dgm:pt modelId="{9A232718-8213-4A51-B25E-87065EE75952}" type="pres">
      <dgm:prSet presAssocID="{85307D79-F964-4A6B-80CE-EB88E7B2FC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8A0811-E10C-45DE-AE54-2AF12ABE2762}" type="pres">
      <dgm:prSet presAssocID="{85307D79-F964-4A6B-80CE-EB88E7B2FCBE}" presName="parSh" presStyleLbl="node1" presStyleIdx="0" presStyleCnt="3"/>
      <dgm:spPr/>
    </dgm:pt>
    <dgm:pt modelId="{60E9FCB5-015A-443E-BF80-4E35D92A1BD4}" type="pres">
      <dgm:prSet presAssocID="{85307D79-F964-4A6B-80CE-EB88E7B2FCBE}" presName="desTx" presStyleLbl="fgAcc1" presStyleIdx="0" presStyleCnt="3">
        <dgm:presLayoutVars>
          <dgm:bulletEnabled val="1"/>
        </dgm:presLayoutVars>
      </dgm:prSet>
      <dgm:spPr/>
    </dgm:pt>
    <dgm:pt modelId="{3E38C12F-973A-439A-B5B3-2F2DFBB699C8}" type="pres">
      <dgm:prSet presAssocID="{ACF86F54-F1D9-4AE2-A730-EB068790048C}" presName="sibTrans" presStyleLbl="sibTrans2D1" presStyleIdx="0" presStyleCnt="2"/>
      <dgm:spPr/>
    </dgm:pt>
    <dgm:pt modelId="{5ED18475-3CCD-47FC-BDD2-D24B8AEFD83A}" type="pres">
      <dgm:prSet presAssocID="{ACF86F54-F1D9-4AE2-A730-EB068790048C}" presName="connTx" presStyleLbl="sibTrans2D1" presStyleIdx="0" presStyleCnt="2"/>
      <dgm:spPr/>
    </dgm:pt>
    <dgm:pt modelId="{3DFA217F-714B-4031-9276-48BA438B9EA5}" type="pres">
      <dgm:prSet presAssocID="{AC029858-23B9-4F21-B2DD-3DDBE6D9DB36}" presName="composite" presStyleCnt="0"/>
      <dgm:spPr/>
    </dgm:pt>
    <dgm:pt modelId="{E59E922E-F153-4DB1-8532-3A02F3EF34B4}" type="pres">
      <dgm:prSet presAssocID="{AC029858-23B9-4F21-B2DD-3DDBE6D9DB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4A7585-D672-4E7F-948C-2FDAF5DCA3B5}" type="pres">
      <dgm:prSet presAssocID="{AC029858-23B9-4F21-B2DD-3DDBE6D9DB36}" presName="parSh" presStyleLbl="node1" presStyleIdx="1" presStyleCnt="3"/>
      <dgm:spPr/>
    </dgm:pt>
    <dgm:pt modelId="{E20B01AA-6A97-467F-B02E-DB0CBE8943B6}" type="pres">
      <dgm:prSet presAssocID="{AC029858-23B9-4F21-B2DD-3DDBE6D9DB36}" presName="desTx" presStyleLbl="fgAcc1" presStyleIdx="1" presStyleCnt="3">
        <dgm:presLayoutVars>
          <dgm:bulletEnabled val="1"/>
        </dgm:presLayoutVars>
      </dgm:prSet>
      <dgm:spPr/>
    </dgm:pt>
    <dgm:pt modelId="{120D2B88-7878-427D-8A81-6B70C9B0D837}" type="pres">
      <dgm:prSet presAssocID="{71723599-CC4B-4C18-AF7D-027D09B786DE}" presName="sibTrans" presStyleLbl="sibTrans2D1" presStyleIdx="1" presStyleCnt="2"/>
      <dgm:spPr/>
    </dgm:pt>
    <dgm:pt modelId="{025B8873-041D-46DC-9E90-13BEB410B376}" type="pres">
      <dgm:prSet presAssocID="{71723599-CC4B-4C18-AF7D-027D09B786DE}" presName="connTx" presStyleLbl="sibTrans2D1" presStyleIdx="1" presStyleCnt="2"/>
      <dgm:spPr/>
    </dgm:pt>
    <dgm:pt modelId="{037FF835-833C-4992-9909-4210623F9C6A}" type="pres">
      <dgm:prSet presAssocID="{BCFC6686-15F2-4319-8BF4-0A106132A642}" presName="composite" presStyleCnt="0"/>
      <dgm:spPr/>
    </dgm:pt>
    <dgm:pt modelId="{AAB502E4-2AE8-4D80-854E-3F3AD58A530F}" type="pres">
      <dgm:prSet presAssocID="{BCFC6686-15F2-4319-8BF4-0A106132A64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8B357E-39C2-416D-B0E1-0FB0D434F64A}" type="pres">
      <dgm:prSet presAssocID="{BCFC6686-15F2-4319-8BF4-0A106132A642}" presName="parSh" presStyleLbl="node1" presStyleIdx="2" presStyleCnt="3"/>
      <dgm:spPr/>
      <dgm:t>
        <a:bodyPr/>
        <a:lstStyle/>
        <a:p>
          <a:endParaRPr lang="es-CO"/>
        </a:p>
      </dgm:t>
    </dgm:pt>
    <dgm:pt modelId="{2B51950C-7371-4683-B2CB-151D7BC88E54}" type="pres">
      <dgm:prSet presAssocID="{BCFC6686-15F2-4319-8BF4-0A106132A64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337BFDD-B7A2-4D0A-9D21-C3B1A2B2BF79}" srcId="{85307D79-F964-4A6B-80CE-EB88E7B2FCBE}" destId="{988D3303-E59A-4C4F-9009-B6C88D356557}" srcOrd="0" destOrd="0" parTransId="{A7F3E788-02B4-4065-9268-378F47D08415}" sibTransId="{0B1A81B6-364F-4CF9-8B8A-49C6A1A533B1}"/>
    <dgm:cxn modelId="{EA574AA9-B744-4EC8-92EF-881347BA847D}" type="presOf" srcId="{9B776205-A70F-4DB9-95E3-A23412FDA3CE}" destId="{2B51950C-7371-4683-B2CB-151D7BC88E54}" srcOrd="0" destOrd="0" presId="urn:microsoft.com/office/officeart/2005/8/layout/process3"/>
    <dgm:cxn modelId="{6202E67E-EE85-4B00-A648-5AAD35A5CA3E}" type="presOf" srcId="{988D3303-E59A-4C4F-9009-B6C88D356557}" destId="{60E9FCB5-015A-443E-BF80-4E35D92A1BD4}" srcOrd="0" destOrd="0" presId="urn:microsoft.com/office/officeart/2005/8/layout/process3"/>
    <dgm:cxn modelId="{723A4388-C7A1-43DD-A14D-AEAE36937B51}" type="presOf" srcId="{166B0DD6-67F9-43F3-A744-F8D927DF42A2}" destId="{E20B01AA-6A97-467F-B02E-DB0CBE8943B6}" srcOrd="0" destOrd="0" presId="urn:microsoft.com/office/officeart/2005/8/layout/process3"/>
    <dgm:cxn modelId="{24C04131-1AB7-41B3-8853-BD4A7312FB14}" type="presOf" srcId="{85307D79-F964-4A6B-80CE-EB88E7B2FCBE}" destId="{9A232718-8213-4A51-B25E-87065EE75952}" srcOrd="0" destOrd="0" presId="urn:microsoft.com/office/officeart/2005/8/layout/process3"/>
    <dgm:cxn modelId="{C8919FE8-6E9D-472A-A203-D4D7FF14449F}" type="presOf" srcId="{BCFC6686-15F2-4319-8BF4-0A106132A642}" destId="{AAB502E4-2AE8-4D80-854E-3F3AD58A530F}" srcOrd="0" destOrd="0" presId="urn:microsoft.com/office/officeart/2005/8/layout/process3"/>
    <dgm:cxn modelId="{72B3FAEB-63F7-42E2-BFDC-7E153E428C93}" type="presOf" srcId="{71723599-CC4B-4C18-AF7D-027D09B786DE}" destId="{120D2B88-7878-427D-8A81-6B70C9B0D837}" srcOrd="0" destOrd="0" presId="urn:microsoft.com/office/officeart/2005/8/layout/process3"/>
    <dgm:cxn modelId="{8AC657F1-8FE0-4B98-B1B5-8A51036296E2}" type="presOf" srcId="{ACF86F54-F1D9-4AE2-A730-EB068790048C}" destId="{3E38C12F-973A-439A-B5B3-2F2DFBB699C8}" srcOrd="0" destOrd="0" presId="urn:microsoft.com/office/officeart/2005/8/layout/process3"/>
    <dgm:cxn modelId="{E052C94B-1394-4CEE-98CC-189FC7FD78AF}" srcId="{664C3DF5-23BF-4850-9E5B-A153871CA7B3}" destId="{BCFC6686-15F2-4319-8BF4-0A106132A642}" srcOrd="2" destOrd="0" parTransId="{3123647C-85F3-4542-B0C6-C545A14142C4}" sibTransId="{1FD8BA02-ED8B-4A21-9714-BBE7F238AF12}"/>
    <dgm:cxn modelId="{4AB7F540-77B7-4527-845B-195C4D67DD40}" srcId="{664C3DF5-23BF-4850-9E5B-A153871CA7B3}" destId="{AC029858-23B9-4F21-B2DD-3DDBE6D9DB36}" srcOrd="1" destOrd="0" parTransId="{55CFA7C5-7AFD-4A4E-A1F2-07E5FB8A0C93}" sibTransId="{71723599-CC4B-4C18-AF7D-027D09B786DE}"/>
    <dgm:cxn modelId="{E06AB344-98DE-44B2-8449-365E24A528C5}" srcId="{BCFC6686-15F2-4319-8BF4-0A106132A642}" destId="{9B776205-A70F-4DB9-95E3-A23412FDA3CE}" srcOrd="0" destOrd="0" parTransId="{37E45683-7F96-41BC-B978-F8EE2D35EB79}" sibTransId="{96DCE70B-D488-4E12-A653-5DEDDB7D482E}"/>
    <dgm:cxn modelId="{01D06C63-BC3E-4FF0-A4D9-DD9FE9A0948F}" type="presOf" srcId="{AC029858-23B9-4F21-B2DD-3DDBE6D9DB36}" destId="{454A7585-D672-4E7F-948C-2FDAF5DCA3B5}" srcOrd="1" destOrd="0" presId="urn:microsoft.com/office/officeart/2005/8/layout/process3"/>
    <dgm:cxn modelId="{5AD21241-94AE-4A31-AF45-40138DD21585}" type="presOf" srcId="{ACF86F54-F1D9-4AE2-A730-EB068790048C}" destId="{5ED18475-3CCD-47FC-BDD2-D24B8AEFD83A}" srcOrd="1" destOrd="0" presId="urn:microsoft.com/office/officeart/2005/8/layout/process3"/>
    <dgm:cxn modelId="{E156C872-5A6F-4554-98B4-939C949BCB4B}" type="presOf" srcId="{664C3DF5-23BF-4850-9E5B-A153871CA7B3}" destId="{1E0B9BB1-F4D8-48CF-B441-209319BC6656}" srcOrd="0" destOrd="0" presId="urn:microsoft.com/office/officeart/2005/8/layout/process3"/>
    <dgm:cxn modelId="{9F828305-ECE0-436A-893B-F31F245AC032}" srcId="{664C3DF5-23BF-4850-9E5B-A153871CA7B3}" destId="{85307D79-F964-4A6B-80CE-EB88E7B2FCBE}" srcOrd="0" destOrd="0" parTransId="{8E374BA7-6E65-4736-AD0B-C58555604AE5}" sibTransId="{ACF86F54-F1D9-4AE2-A730-EB068790048C}"/>
    <dgm:cxn modelId="{9FBE9D4B-C032-4DC6-93E2-68D595B5F2D3}" type="presOf" srcId="{BCFC6686-15F2-4319-8BF4-0A106132A642}" destId="{468B357E-39C2-416D-B0E1-0FB0D434F64A}" srcOrd="1" destOrd="0" presId="urn:microsoft.com/office/officeart/2005/8/layout/process3"/>
    <dgm:cxn modelId="{49D1F101-D230-4EAD-AD66-A8935A12E713}" type="presOf" srcId="{85307D79-F964-4A6B-80CE-EB88E7B2FCBE}" destId="{2D8A0811-E10C-45DE-AE54-2AF12ABE2762}" srcOrd="1" destOrd="0" presId="urn:microsoft.com/office/officeart/2005/8/layout/process3"/>
    <dgm:cxn modelId="{941B691A-9C80-4194-8913-36238DED96BE}" srcId="{AC029858-23B9-4F21-B2DD-3DDBE6D9DB36}" destId="{166B0DD6-67F9-43F3-A744-F8D927DF42A2}" srcOrd="0" destOrd="0" parTransId="{44569039-C52C-49BE-AFE2-647E2BF8227C}" sibTransId="{8EB47C8D-920A-41AE-9574-777E50944FBD}"/>
    <dgm:cxn modelId="{F756752F-73C8-404A-AEA0-57A405E346D1}" type="presOf" srcId="{AC029858-23B9-4F21-B2DD-3DDBE6D9DB36}" destId="{E59E922E-F153-4DB1-8532-3A02F3EF34B4}" srcOrd="0" destOrd="0" presId="urn:microsoft.com/office/officeart/2005/8/layout/process3"/>
    <dgm:cxn modelId="{CAB66AED-A0FB-4579-B0AF-322AB2EE910F}" type="presOf" srcId="{71723599-CC4B-4C18-AF7D-027D09B786DE}" destId="{025B8873-041D-46DC-9E90-13BEB410B376}" srcOrd="1" destOrd="0" presId="urn:microsoft.com/office/officeart/2005/8/layout/process3"/>
    <dgm:cxn modelId="{9402BB19-F1A1-47AC-9C7D-A0F5C0D3A781}" type="presParOf" srcId="{1E0B9BB1-F4D8-48CF-B441-209319BC6656}" destId="{FD9849B6-B039-4E18-A1B1-6BA4EE870F15}" srcOrd="0" destOrd="0" presId="urn:microsoft.com/office/officeart/2005/8/layout/process3"/>
    <dgm:cxn modelId="{67B9D178-1008-408C-A231-EBC8FF40D4F3}" type="presParOf" srcId="{FD9849B6-B039-4E18-A1B1-6BA4EE870F15}" destId="{9A232718-8213-4A51-B25E-87065EE75952}" srcOrd="0" destOrd="0" presId="urn:microsoft.com/office/officeart/2005/8/layout/process3"/>
    <dgm:cxn modelId="{98B35820-7E71-4A8D-B3FB-14BC46EEB0AE}" type="presParOf" srcId="{FD9849B6-B039-4E18-A1B1-6BA4EE870F15}" destId="{2D8A0811-E10C-45DE-AE54-2AF12ABE2762}" srcOrd="1" destOrd="0" presId="urn:microsoft.com/office/officeart/2005/8/layout/process3"/>
    <dgm:cxn modelId="{01A65284-F492-47BB-9D0F-FBA19D2809FA}" type="presParOf" srcId="{FD9849B6-B039-4E18-A1B1-6BA4EE870F15}" destId="{60E9FCB5-015A-443E-BF80-4E35D92A1BD4}" srcOrd="2" destOrd="0" presId="urn:microsoft.com/office/officeart/2005/8/layout/process3"/>
    <dgm:cxn modelId="{5988ACA6-1707-4A01-B5FF-FDAB883F9101}" type="presParOf" srcId="{1E0B9BB1-F4D8-48CF-B441-209319BC6656}" destId="{3E38C12F-973A-439A-B5B3-2F2DFBB699C8}" srcOrd="1" destOrd="0" presId="urn:microsoft.com/office/officeart/2005/8/layout/process3"/>
    <dgm:cxn modelId="{DF384449-F3C7-4C8F-83DC-C81FEFEB2EE1}" type="presParOf" srcId="{3E38C12F-973A-439A-B5B3-2F2DFBB699C8}" destId="{5ED18475-3CCD-47FC-BDD2-D24B8AEFD83A}" srcOrd="0" destOrd="0" presId="urn:microsoft.com/office/officeart/2005/8/layout/process3"/>
    <dgm:cxn modelId="{CD5ED6F0-8872-456D-9D5C-9540CBC217EA}" type="presParOf" srcId="{1E0B9BB1-F4D8-48CF-B441-209319BC6656}" destId="{3DFA217F-714B-4031-9276-48BA438B9EA5}" srcOrd="2" destOrd="0" presId="urn:microsoft.com/office/officeart/2005/8/layout/process3"/>
    <dgm:cxn modelId="{B6D18264-FE63-447A-8197-183DAA67ED34}" type="presParOf" srcId="{3DFA217F-714B-4031-9276-48BA438B9EA5}" destId="{E59E922E-F153-4DB1-8532-3A02F3EF34B4}" srcOrd="0" destOrd="0" presId="urn:microsoft.com/office/officeart/2005/8/layout/process3"/>
    <dgm:cxn modelId="{AE37669E-9016-4F5F-B706-0F6FF47DA5D6}" type="presParOf" srcId="{3DFA217F-714B-4031-9276-48BA438B9EA5}" destId="{454A7585-D672-4E7F-948C-2FDAF5DCA3B5}" srcOrd="1" destOrd="0" presId="urn:microsoft.com/office/officeart/2005/8/layout/process3"/>
    <dgm:cxn modelId="{D2AA4251-633E-4489-800C-F26E76E9FB38}" type="presParOf" srcId="{3DFA217F-714B-4031-9276-48BA438B9EA5}" destId="{E20B01AA-6A97-467F-B02E-DB0CBE8943B6}" srcOrd="2" destOrd="0" presId="urn:microsoft.com/office/officeart/2005/8/layout/process3"/>
    <dgm:cxn modelId="{38EDF9DB-67D9-4A74-946C-A7E66BF87EEC}" type="presParOf" srcId="{1E0B9BB1-F4D8-48CF-B441-209319BC6656}" destId="{120D2B88-7878-427D-8A81-6B70C9B0D837}" srcOrd="3" destOrd="0" presId="urn:microsoft.com/office/officeart/2005/8/layout/process3"/>
    <dgm:cxn modelId="{9613BA5F-8643-4AEF-A643-BD3F075F678B}" type="presParOf" srcId="{120D2B88-7878-427D-8A81-6B70C9B0D837}" destId="{025B8873-041D-46DC-9E90-13BEB410B376}" srcOrd="0" destOrd="0" presId="urn:microsoft.com/office/officeart/2005/8/layout/process3"/>
    <dgm:cxn modelId="{42089F8C-7353-4479-8058-79DB4B333C68}" type="presParOf" srcId="{1E0B9BB1-F4D8-48CF-B441-209319BC6656}" destId="{037FF835-833C-4992-9909-4210623F9C6A}" srcOrd="4" destOrd="0" presId="urn:microsoft.com/office/officeart/2005/8/layout/process3"/>
    <dgm:cxn modelId="{3B19AF92-CFBB-4C23-AE20-44A1A050E162}" type="presParOf" srcId="{037FF835-833C-4992-9909-4210623F9C6A}" destId="{AAB502E4-2AE8-4D80-854E-3F3AD58A530F}" srcOrd="0" destOrd="0" presId="urn:microsoft.com/office/officeart/2005/8/layout/process3"/>
    <dgm:cxn modelId="{7D0564E0-41BB-46CD-BEE7-08C5CEA1E7E0}" type="presParOf" srcId="{037FF835-833C-4992-9909-4210623F9C6A}" destId="{468B357E-39C2-416D-B0E1-0FB0D434F64A}" srcOrd="1" destOrd="0" presId="urn:microsoft.com/office/officeart/2005/8/layout/process3"/>
    <dgm:cxn modelId="{E3188728-EF7B-438A-B677-CC5E61C8CA95}" type="presParOf" srcId="{037FF835-833C-4992-9909-4210623F9C6A}" destId="{2B51950C-7371-4683-B2CB-151D7BC88E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C3DF5-23BF-4850-9E5B-A153871CA7B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5307D79-F964-4A6B-80CE-EB88E7B2FCBE}">
      <dgm:prSet phldrT="[Texto]"/>
      <dgm:spPr/>
      <dgm:t>
        <a:bodyPr/>
        <a:lstStyle/>
        <a:p>
          <a:r>
            <a:rPr lang="es-CO" dirty="0" smtClean="0"/>
            <a:t>app</a:t>
          </a:r>
          <a:endParaRPr lang="es-CO" dirty="0"/>
        </a:p>
      </dgm:t>
    </dgm:pt>
    <dgm:pt modelId="{8E374BA7-6E65-4736-AD0B-C58555604AE5}" type="parTrans" cxnId="{9F828305-ECE0-436A-893B-F31F245AC032}">
      <dgm:prSet/>
      <dgm:spPr/>
      <dgm:t>
        <a:bodyPr/>
        <a:lstStyle/>
        <a:p>
          <a:endParaRPr lang="es-CO"/>
        </a:p>
      </dgm:t>
    </dgm:pt>
    <dgm:pt modelId="{ACF86F54-F1D9-4AE2-A730-EB068790048C}" type="sibTrans" cxnId="{9F828305-ECE0-436A-893B-F31F245AC032}">
      <dgm:prSet/>
      <dgm:spPr/>
      <dgm:t>
        <a:bodyPr/>
        <a:lstStyle/>
        <a:p>
          <a:endParaRPr lang="es-CO"/>
        </a:p>
      </dgm:t>
    </dgm:pt>
    <dgm:pt modelId="{988D3303-E59A-4C4F-9009-B6C88D356557}">
      <dgm:prSet phldrT="[Texto]"/>
      <dgm:spPr/>
      <dgm:t>
        <a:bodyPr/>
        <a:lstStyle/>
        <a:p>
          <a:r>
            <a:rPr lang="es-CO" dirty="0" smtClean="0"/>
            <a:t>Carga el controlador y los métodos asociados a éste, además de crear la conexión con el modelo.</a:t>
          </a:r>
          <a:endParaRPr lang="es-CO" dirty="0"/>
        </a:p>
      </dgm:t>
    </dgm:pt>
    <dgm:pt modelId="{A7F3E788-02B4-4065-9268-378F47D08415}" type="parTrans" cxnId="{9337BFDD-B7A2-4D0A-9D21-C3B1A2B2BF79}">
      <dgm:prSet/>
      <dgm:spPr/>
      <dgm:t>
        <a:bodyPr/>
        <a:lstStyle/>
        <a:p>
          <a:endParaRPr lang="es-CO"/>
        </a:p>
      </dgm:t>
    </dgm:pt>
    <dgm:pt modelId="{0B1A81B6-364F-4CF9-8B8A-49C6A1A533B1}" type="sibTrans" cxnId="{9337BFDD-B7A2-4D0A-9D21-C3B1A2B2BF79}">
      <dgm:prSet/>
      <dgm:spPr/>
      <dgm:t>
        <a:bodyPr/>
        <a:lstStyle/>
        <a:p>
          <a:endParaRPr lang="es-CO"/>
        </a:p>
      </dgm:t>
    </dgm:pt>
    <dgm:pt modelId="{AC029858-23B9-4F21-B2DD-3DDBE6D9DB36}">
      <dgm:prSet phldrT="[Texto]"/>
      <dgm:spPr/>
      <dgm:t>
        <a:bodyPr/>
        <a:lstStyle/>
        <a:p>
          <a:r>
            <a:rPr lang="es-CO" dirty="0" err="1" smtClean="0"/>
            <a:t>controller</a:t>
          </a:r>
          <a:endParaRPr lang="es-CO" dirty="0"/>
        </a:p>
      </dgm:t>
    </dgm:pt>
    <dgm:pt modelId="{55CFA7C5-7AFD-4A4E-A1F2-07E5FB8A0C93}" type="parTrans" cxnId="{4AB7F540-77B7-4527-845B-195C4D67DD40}">
      <dgm:prSet/>
      <dgm:spPr/>
      <dgm:t>
        <a:bodyPr/>
        <a:lstStyle/>
        <a:p>
          <a:endParaRPr lang="es-CO"/>
        </a:p>
      </dgm:t>
    </dgm:pt>
    <dgm:pt modelId="{71723599-CC4B-4C18-AF7D-027D09B786DE}" type="sibTrans" cxnId="{4AB7F540-77B7-4527-845B-195C4D67DD40}">
      <dgm:prSet/>
      <dgm:spPr/>
      <dgm:t>
        <a:bodyPr/>
        <a:lstStyle/>
        <a:p>
          <a:endParaRPr lang="es-CO"/>
        </a:p>
      </dgm:t>
    </dgm:pt>
    <dgm:pt modelId="{166B0DD6-67F9-43F3-A744-F8D927DF42A2}">
      <dgm:prSet phldrT="[Texto]"/>
      <dgm:spPr/>
      <dgm:t>
        <a:bodyPr/>
        <a:lstStyle/>
        <a:p>
          <a:r>
            <a:rPr lang="es-CO" dirty="0" smtClean="0"/>
            <a:t>Asocia la vista y el modelo a través de métodos</a:t>
          </a:r>
          <a:endParaRPr lang="es-CO" dirty="0"/>
        </a:p>
      </dgm:t>
    </dgm:pt>
    <dgm:pt modelId="{44569039-C52C-49BE-AFE2-647E2BF8227C}" type="parTrans" cxnId="{941B691A-9C80-4194-8913-36238DED96BE}">
      <dgm:prSet/>
      <dgm:spPr/>
      <dgm:t>
        <a:bodyPr/>
        <a:lstStyle/>
        <a:p>
          <a:endParaRPr lang="es-CO"/>
        </a:p>
      </dgm:t>
    </dgm:pt>
    <dgm:pt modelId="{8EB47C8D-920A-41AE-9574-777E50944FBD}" type="sibTrans" cxnId="{941B691A-9C80-4194-8913-36238DED96BE}">
      <dgm:prSet/>
      <dgm:spPr/>
      <dgm:t>
        <a:bodyPr/>
        <a:lstStyle/>
        <a:p>
          <a:endParaRPr lang="es-CO"/>
        </a:p>
      </dgm:t>
    </dgm:pt>
    <dgm:pt modelId="{BCFC6686-15F2-4319-8BF4-0A106132A642}">
      <dgm:prSet phldrT="[Texto]"/>
      <dgm:spPr/>
      <dgm:t>
        <a:bodyPr/>
        <a:lstStyle/>
        <a:p>
          <a:r>
            <a:rPr lang="es-CO" dirty="0" err="1" smtClean="0"/>
            <a:t>Controllers</a:t>
          </a:r>
          <a:r>
            <a:rPr lang="es-CO" dirty="0" smtClean="0"/>
            <a:t>/</a:t>
          </a:r>
        </a:p>
        <a:p>
          <a:r>
            <a:rPr lang="es-CO" dirty="0" smtClean="0"/>
            <a:t>Contacto</a:t>
          </a:r>
          <a:endParaRPr lang="es-CO" dirty="0"/>
        </a:p>
      </dgm:t>
    </dgm:pt>
    <dgm:pt modelId="{3123647C-85F3-4542-B0C6-C545A14142C4}" type="parTrans" cxnId="{E052C94B-1394-4CEE-98CC-189FC7FD78AF}">
      <dgm:prSet/>
      <dgm:spPr/>
      <dgm:t>
        <a:bodyPr/>
        <a:lstStyle/>
        <a:p>
          <a:endParaRPr lang="es-CO"/>
        </a:p>
      </dgm:t>
    </dgm:pt>
    <dgm:pt modelId="{1FD8BA02-ED8B-4A21-9714-BBE7F238AF12}" type="sibTrans" cxnId="{E052C94B-1394-4CEE-98CC-189FC7FD78AF}">
      <dgm:prSet/>
      <dgm:spPr/>
      <dgm:t>
        <a:bodyPr/>
        <a:lstStyle/>
        <a:p>
          <a:endParaRPr lang="es-CO"/>
        </a:p>
      </dgm:t>
    </dgm:pt>
    <dgm:pt modelId="{9B776205-A70F-4DB9-95E3-A23412FDA3CE}">
      <dgm:prSet phldrT="[Texto]"/>
      <dgm:spPr/>
      <dgm:t>
        <a:bodyPr/>
        <a:lstStyle/>
        <a:p>
          <a:r>
            <a:rPr lang="es-CO" dirty="0" smtClean="0"/>
            <a:t>Recibe los datos y los procesa de acuerdo a las instrucciones programadas. Llama a la vista</a:t>
          </a:r>
          <a:endParaRPr lang="es-CO" dirty="0"/>
        </a:p>
      </dgm:t>
    </dgm:pt>
    <dgm:pt modelId="{37E45683-7F96-41BC-B978-F8EE2D35EB79}" type="parTrans" cxnId="{E06AB344-98DE-44B2-8449-365E24A528C5}">
      <dgm:prSet/>
      <dgm:spPr/>
      <dgm:t>
        <a:bodyPr/>
        <a:lstStyle/>
        <a:p>
          <a:endParaRPr lang="es-CO"/>
        </a:p>
      </dgm:t>
    </dgm:pt>
    <dgm:pt modelId="{96DCE70B-D488-4E12-A653-5DEDDB7D482E}" type="sibTrans" cxnId="{E06AB344-98DE-44B2-8449-365E24A528C5}">
      <dgm:prSet/>
      <dgm:spPr/>
      <dgm:t>
        <a:bodyPr/>
        <a:lstStyle/>
        <a:p>
          <a:endParaRPr lang="es-CO"/>
        </a:p>
      </dgm:t>
    </dgm:pt>
    <dgm:pt modelId="{1E0B9BB1-F4D8-48CF-B441-209319BC6656}" type="pres">
      <dgm:prSet presAssocID="{664C3DF5-23BF-4850-9E5B-A153871CA7B3}" presName="linearFlow" presStyleCnt="0">
        <dgm:presLayoutVars>
          <dgm:dir/>
          <dgm:animLvl val="lvl"/>
          <dgm:resizeHandles val="exact"/>
        </dgm:presLayoutVars>
      </dgm:prSet>
      <dgm:spPr/>
    </dgm:pt>
    <dgm:pt modelId="{FD9849B6-B039-4E18-A1B1-6BA4EE870F15}" type="pres">
      <dgm:prSet presAssocID="{85307D79-F964-4A6B-80CE-EB88E7B2FCBE}" presName="composite" presStyleCnt="0"/>
      <dgm:spPr/>
    </dgm:pt>
    <dgm:pt modelId="{9A232718-8213-4A51-B25E-87065EE75952}" type="pres">
      <dgm:prSet presAssocID="{85307D79-F964-4A6B-80CE-EB88E7B2FC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8A0811-E10C-45DE-AE54-2AF12ABE2762}" type="pres">
      <dgm:prSet presAssocID="{85307D79-F964-4A6B-80CE-EB88E7B2FCBE}" presName="parSh" presStyleLbl="node1" presStyleIdx="0" presStyleCnt="3"/>
      <dgm:spPr/>
      <dgm:t>
        <a:bodyPr/>
        <a:lstStyle/>
        <a:p>
          <a:endParaRPr lang="es-CO"/>
        </a:p>
      </dgm:t>
    </dgm:pt>
    <dgm:pt modelId="{60E9FCB5-015A-443E-BF80-4E35D92A1BD4}" type="pres">
      <dgm:prSet presAssocID="{85307D79-F964-4A6B-80CE-EB88E7B2FCB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38C12F-973A-439A-B5B3-2F2DFBB699C8}" type="pres">
      <dgm:prSet presAssocID="{ACF86F54-F1D9-4AE2-A730-EB068790048C}" presName="sibTrans" presStyleLbl="sibTrans2D1" presStyleIdx="0" presStyleCnt="2"/>
      <dgm:spPr/>
    </dgm:pt>
    <dgm:pt modelId="{5ED18475-3CCD-47FC-BDD2-D24B8AEFD83A}" type="pres">
      <dgm:prSet presAssocID="{ACF86F54-F1D9-4AE2-A730-EB068790048C}" presName="connTx" presStyleLbl="sibTrans2D1" presStyleIdx="0" presStyleCnt="2"/>
      <dgm:spPr/>
    </dgm:pt>
    <dgm:pt modelId="{3DFA217F-714B-4031-9276-48BA438B9EA5}" type="pres">
      <dgm:prSet presAssocID="{AC029858-23B9-4F21-B2DD-3DDBE6D9DB36}" presName="composite" presStyleCnt="0"/>
      <dgm:spPr/>
    </dgm:pt>
    <dgm:pt modelId="{E59E922E-F153-4DB1-8532-3A02F3EF34B4}" type="pres">
      <dgm:prSet presAssocID="{AC029858-23B9-4F21-B2DD-3DDBE6D9DB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4A7585-D672-4E7F-948C-2FDAF5DCA3B5}" type="pres">
      <dgm:prSet presAssocID="{AC029858-23B9-4F21-B2DD-3DDBE6D9DB36}" presName="parSh" presStyleLbl="node1" presStyleIdx="1" presStyleCnt="3"/>
      <dgm:spPr/>
      <dgm:t>
        <a:bodyPr/>
        <a:lstStyle/>
        <a:p>
          <a:endParaRPr lang="es-CO"/>
        </a:p>
      </dgm:t>
    </dgm:pt>
    <dgm:pt modelId="{E20B01AA-6A97-467F-B02E-DB0CBE8943B6}" type="pres">
      <dgm:prSet presAssocID="{AC029858-23B9-4F21-B2DD-3DDBE6D9DB3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0D2B88-7878-427D-8A81-6B70C9B0D837}" type="pres">
      <dgm:prSet presAssocID="{71723599-CC4B-4C18-AF7D-027D09B786DE}" presName="sibTrans" presStyleLbl="sibTrans2D1" presStyleIdx="1" presStyleCnt="2"/>
      <dgm:spPr/>
    </dgm:pt>
    <dgm:pt modelId="{025B8873-041D-46DC-9E90-13BEB410B376}" type="pres">
      <dgm:prSet presAssocID="{71723599-CC4B-4C18-AF7D-027D09B786DE}" presName="connTx" presStyleLbl="sibTrans2D1" presStyleIdx="1" presStyleCnt="2"/>
      <dgm:spPr/>
    </dgm:pt>
    <dgm:pt modelId="{037FF835-833C-4992-9909-4210623F9C6A}" type="pres">
      <dgm:prSet presAssocID="{BCFC6686-15F2-4319-8BF4-0A106132A642}" presName="composite" presStyleCnt="0"/>
      <dgm:spPr/>
    </dgm:pt>
    <dgm:pt modelId="{AAB502E4-2AE8-4D80-854E-3F3AD58A530F}" type="pres">
      <dgm:prSet presAssocID="{BCFC6686-15F2-4319-8BF4-0A106132A64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8B357E-39C2-416D-B0E1-0FB0D434F64A}" type="pres">
      <dgm:prSet presAssocID="{BCFC6686-15F2-4319-8BF4-0A106132A642}" presName="parSh" presStyleLbl="node1" presStyleIdx="2" presStyleCnt="3"/>
      <dgm:spPr/>
      <dgm:t>
        <a:bodyPr/>
        <a:lstStyle/>
        <a:p>
          <a:endParaRPr lang="es-CO"/>
        </a:p>
      </dgm:t>
    </dgm:pt>
    <dgm:pt modelId="{2B51950C-7371-4683-B2CB-151D7BC88E54}" type="pres">
      <dgm:prSet presAssocID="{BCFC6686-15F2-4319-8BF4-0A106132A64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337BFDD-B7A2-4D0A-9D21-C3B1A2B2BF79}" srcId="{85307D79-F964-4A6B-80CE-EB88E7B2FCBE}" destId="{988D3303-E59A-4C4F-9009-B6C88D356557}" srcOrd="0" destOrd="0" parTransId="{A7F3E788-02B4-4065-9268-378F47D08415}" sibTransId="{0B1A81B6-364F-4CF9-8B8A-49C6A1A533B1}"/>
    <dgm:cxn modelId="{F71B46D3-FEF4-4CB3-A1F2-B18DE0240A50}" type="presOf" srcId="{664C3DF5-23BF-4850-9E5B-A153871CA7B3}" destId="{1E0B9BB1-F4D8-48CF-B441-209319BC6656}" srcOrd="0" destOrd="0" presId="urn:microsoft.com/office/officeart/2005/8/layout/process3"/>
    <dgm:cxn modelId="{68C4AB0D-E0F1-4AA8-8EBA-D506BCE8C4DC}" type="presOf" srcId="{988D3303-E59A-4C4F-9009-B6C88D356557}" destId="{60E9FCB5-015A-443E-BF80-4E35D92A1BD4}" srcOrd="0" destOrd="0" presId="urn:microsoft.com/office/officeart/2005/8/layout/process3"/>
    <dgm:cxn modelId="{E052C94B-1394-4CEE-98CC-189FC7FD78AF}" srcId="{664C3DF5-23BF-4850-9E5B-A153871CA7B3}" destId="{BCFC6686-15F2-4319-8BF4-0A106132A642}" srcOrd="2" destOrd="0" parTransId="{3123647C-85F3-4542-B0C6-C545A14142C4}" sibTransId="{1FD8BA02-ED8B-4A21-9714-BBE7F238AF12}"/>
    <dgm:cxn modelId="{4AB7F540-77B7-4527-845B-195C4D67DD40}" srcId="{664C3DF5-23BF-4850-9E5B-A153871CA7B3}" destId="{AC029858-23B9-4F21-B2DD-3DDBE6D9DB36}" srcOrd="1" destOrd="0" parTransId="{55CFA7C5-7AFD-4A4E-A1F2-07E5FB8A0C93}" sibTransId="{71723599-CC4B-4C18-AF7D-027D09B786DE}"/>
    <dgm:cxn modelId="{20D2FABD-0E0E-47B7-904C-81A971F043FE}" type="presOf" srcId="{85307D79-F964-4A6B-80CE-EB88E7B2FCBE}" destId="{2D8A0811-E10C-45DE-AE54-2AF12ABE2762}" srcOrd="1" destOrd="0" presId="urn:microsoft.com/office/officeart/2005/8/layout/process3"/>
    <dgm:cxn modelId="{E06AB344-98DE-44B2-8449-365E24A528C5}" srcId="{BCFC6686-15F2-4319-8BF4-0A106132A642}" destId="{9B776205-A70F-4DB9-95E3-A23412FDA3CE}" srcOrd="0" destOrd="0" parTransId="{37E45683-7F96-41BC-B978-F8EE2D35EB79}" sibTransId="{96DCE70B-D488-4E12-A653-5DEDDB7D482E}"/>
    <dgm:cxn modelId="{147C263D-BE35-41D8-8747-FF495554F68D}" type="presOf" srcId="{9B776205-A70F-4DB9-95E3-A23412FDA3CE}" destId="{2B51950C-7371-4683-B2CB-151D7BC88E54}" srcOrd="0" destOrd="0" presId="urn:microsoft.com/office/officeart/2005/8/layout/process3"/>
    <dgm:cxn modelId="{9F828305-ECE0-436A-893B-F31F245AC032}" srcId="{664C3DF5-23BF-4850-9E5B-A153871CA7B3}" destId="{85307D79-F964-4A6B-80CE-EB88E7B2FCBE}" srcOrd="0" destOrd="0" parTransId="{8E374BA7-6E65-4736-AD0B-C58555604AE5}" sibTransId="{ACF86F54-F1D9-4AE2-A730-EB068790048C}"/>
    <dgm:cxn modelId="{786B7998-5334-483C-B8A0-E4F719D32BF3}" type="presOf" srcId="{BCFC6686-15F2-4319-8BF4-0A106132A642}" destId="{468B357E-39C2-416D-B0E1-0FB0D434F64A}" srcOrd="1" destOrd="0" presId="urn:microsoft.com/office/officeart/2005/8/layout/process3"/>
    <dgm:cxn modelId="{1AAA12BF-971D-4E16-8937-11CED90F05C4}" type="presOf" srcId="{AC029858-23B9-4F21-B2DD-3DDBE6D9DB36}" destId="{454A7585-D672-4E7F-948C-2FDAF5DCA3B5}" srcOrd="1" destOrd="0" presId="urn:microsoft.com/office/officeart/2005/8/layout/process3"/>
    <dgm:cxn modelId="{24FB185A-EDE4-4D61-91F2-BEB8454F86DF}" type="presOf" srcId="{85307D79-F964-4A6B-80CE-EB88E7B2FCBE}" destId="{9A232718-8213-4A51-B25E-87065EE75952}" srcOrd="0" destOrd="0" presId="urn:microsoft.com/office/officeart/2005/8/layout/process3"/>
    <dgm:cxn modelId="{C113485B-FEAC-4879-851C-F1E197647285}" type="presOf" srcId="{71723599-CC4B-4C18-AF7D-027D09B786DE}" destId="{120D2B88-7878-427D-8A81-6B70C9B0D837}" srcOrd="0" destOrd="0" presId="urn:microsoft.com/office/officeart/2005/8/layout/process3"/>
    <dgm:cxn modelId="{941B691A-9C80-4194-8913-36238DED96BE}" srcId="{AC029858-23B9-4F21-B2DD-3DDBE6D9DB36}" destId="{166B0DD6-67F9-43F3-A744-F8D927DF42A2}" srcOrd="0" destOrd="0" parTransId="{44569039-C52C-49BE-AFE2-647E2BF8227C}" sibTransId="{8EB47C8D-920A-41AE-9574-777E50944FBD}"/>
    <dgm:cxn modelId="{5F33151A-424B-49C3-A4A3-AF7AFF3599D3}" type="presOf" srcId="{AC029858-23B9-4F21-B2DD-3DDBE6D9DB36}" destId="{E59E922E-F153-4DB1-8532-3A02F3EF34B4}" srcOrd="0" destOrd="0" presId="urn:microsoft.com/office/officeart/2005/8/layout/process3"/>
    <dgm:cxn modelId="{33C2371F-1580-4FAF-9A24-1EB45E13FA4B}" type="presOf" srcId="{166B0DD6-67F9-43F3-A744-F8D927DF42A2}" destId="{E20B01AA-6A97-467F-B02E-DB0CBE8943B6}" srcOrd="0" destOrd="0" presId="urn:microsoft.com/office/officeart/2005/8/layout/process3"/>
    <dgm:cxn modelId="{3F07D723-A5A1-4119-8A15-AE8476E337F8}" type="presOf" srcId="{ACF86F54-F1D9-4AE2-A730-EB068790048C}" destId="{5ED18475-3CCD-47FC-BDD2-D24B8AEFD83A}" srcOrd="1" destOrd="0" presId="urn:microsoft.com/office/officeart/2005/8/layout/process3"/>
    <dgm:cxn modelId="{70A1D497-2904-4CBC-8951-505E83F1EA88}" type="presOf" srcId="{ACF86F54-F1D9-4AE2-A730-EB068790048C}" destId="{3E38C12F-973A-439A-B5B3-2F2DFBB699C8}" srcOrd="0" destOrd="0" presId="urn:microsoft.com/office/officeart/2005/8/layout/process3"/>
    <dgm:cxn modelId="{60DD9F6B-7BD6-4DC9-939D-084C0E381253}" type="presOf" srcId="{BCFC6686-15F2-4319-8BF4-0A106132A642}" destId="{AAB502E4-2AE8-4D80-854E-3F3AD58A530F}" srcOrd="0" destOrd="0" presId="urn:microsoft.com/office/officeart/2005/8/layout/process3"/>
    <dgm:cxn modelId="{B7366722-0ABA-4AB1-A5C6-5D77AE70F6FC}" type="presOf" srcId="{71723599-CC4B-4C18-AF7D-027D09B786DE}" destId="{025B8873-041D-46DC-9E90-13BEB410B376}" srcOrd="1" destOrd="0" presId="urn:microsoft.com/office/officeart/2005/8/layout/process3"/>
    <dgm:cxn modelId="{1C491148-85ED-462D-B73C-1150C00D10DB}" type="presParOf" srcId="{1E0B9BB1-F4D8-48CF-B441-209319BC6656}" destId="{FD9849B6-B039-4E18-A1B1-6BA4EE870F15}" srcOrd="0" destOrd="0" presId="urn:microsoft.com/office/officeart/2005/8/layout/process3"/>
    <dgm:cxn modelId="{AED6134A-85CC-4FD8-ACBF-59D93076F622}" type="presParOf" srcId="{FD9849B6-B039-4E18-A1B1-6BA4EE870F15}" destId="{9A232718-8213-4A51-B25E-87065EE75952}" srcOrd="0" destOrd="0" presId="urn:microsoft.com/office/officeart/2005/8/layout/process3"/>
    <dgm:cxn modelId="{5D37C481-5348-4F4A-829A-51FD617F7835}" type="presParOf" srcId="{FD9849B6-B039-4E18-A1B1-6BA4EE870F15}" destId="{2D8A0811-E10C-45DE-AE54-2AF12ABE2762}" srcOrd="1" destOrd="0" presId="urn:microsoft.com/office/officeart/2005/8/layout/process3"/>
    <dgm:cxn modelId="{78C0FB11-FCD4-4E5F-ACBD-931980EF9316}" type="presParOf" srcId="{FD9849B6-B039-4E18-A1B1-6BA4EE870F15}" destId="{60E9FCB5-015A-443E-BF80-4E35D92A1BD4}" srcOrd="2" destOrd="0" presId="urn:microsoft.com/office/officeart/2005/8/layout/process3"/>
    <dgm:cxn modelId="{86152133-62BD-48EC-B494-835FDA5C1A24}" type="presParOf" srcId="{1E0B9BB1-F4D8-48CF-B441-209319BC6656}" destId="{3E38C12F-973A-439A-B5B3-2F2DFBB699C8}" srcOrd="1" destOrd="0" presId="urn:microsoft.com/office/officeart/2005/8/layout/process3"/>
    <dgm:cxn modelId="{61E0B17D-7820-45C7-8219-ECE84A111233}" type="presParOf" srcId="{3E38C12F-973A-439A-B5B3-2F2DFBB699C8}" destId="{5ED18475-3CCD-47FC-BDD2-D24B8AEFD83A}" srcOrd="0" destOrd="0" presId="urn:microsoft.com/office/officeart/2005/8/layout/process3"/>
    <dgm:cxn modelId="{C0AFE65C-9FBA-4D62-ACE7-959828B9160E}" type="presParOf" srcId="{1E0B9BB1-F4D8-48CF-B441-209319BC6656}" destId="{3DFA217F-714B-4031-9276-48BA438B9EA5}" srcOrd="2" destOrd="0" presId="urn:microsoft.com/office/officeart/2005/8/layout/process3"/>
    <dgm:cxn modelId="{7FCE8D4A-7098-4299-AB64-1F4FEC1D34F4}" type="presParOf" srcId="{3DFA217F-714B-4031-9276-48BA438B9EA5}" destId="{E59E922E-F153-4DB1-8532-3A02F3EF34B4}" srcOrd="0" destOrd="0" presId="urn:microsoft.com/office/officeart/2005/8/layout/process3"/>
    <dgm:cxn modelId="{FB113D39-083E-441A-955A-F3C1351AE819}" type="presParOf" srcId="{3DFA217F-714B-4031-9276-48BA438B9EA5}" destId="{454A7585-D672-4E7F-948C-2FDAF5DCA3B5}" srcOrd="1" destOrd="0" presId="urn:microsoft.com/office/officeart/2005/8/layout/process3"/>
    <dgm:cxn modelId="{1F962BE2-9041-43F2-9D32-9E12CBAB968C}" type="presParOf" srcId="{3DFA217F-714B-4031-9276-48BA438B9EA5}" destId="{E20B01AA-6A97-467F-B02E-DB0CBE8943B6}" srcOrd="2" destOrd="0" presId="urn:microsoft.com/office/officeart/2005/8/layout/process3"/>
    <dgm:cxn modelId="{7E6D36B7-5317-436E-B91E-2C04B2AB6EAF}" type="presParOf" srcId="{1E0B9BB1-F4D8-48CF-B441-209319BC6656}" destId="{120D2B88-7878-427D-8A81-6B70C9B0D837}" srcOrd="3" destOrd="0" presId="urn:microsoft.com/office/officeart/2005/8/layout/process3"/>
    <dgm:cxn modelId="{C498271A-DEAC-45FC-A8FF-AE04ABE19E78}" type="presParOf" srcId="{120D2B88-7878-427D-8A81-6B70C9B0D837}" destId="{025B8873-041D-46DC-9E90-13BEB410B376}" srcOrd="0" destOrd="0" presId="urn:microsoft.com/office/officeart/2005/8/layout/process3"/>
    <dgm:cxn modelId="{886C9EA2-4B41-4305-B46B-67B84D3FFDD5}" type="presParOf" srcId="{1E0B9BB1-F4D8-48CF-B441-209319BC6656}" destId="{037FF835-833C-4992-9909-4210623F9C6A}" srcOrd="4" destOrd="0" presId="urn:microsoft.com/office/officeart/2005/8/layout/process3"/>
    <dgm:cxn modelId="{9CC43B62-9900-4947-B9F4-040DE58ECF57}" type="presParOf" srcId="{037FF835-833C-4992-9909-4210623F9C6A}" destId="{AAB502E4-2AE8-4D80-854E-3F3AD58A530F}" srcOrd="0" destOrd="0" presId="urn:microsoft.com/office/officeart/2005/8/layout/process3"/>
    <dgm:cxn modelId="{8F9B8C18-F764-4887-995A-D77A20B33634}" type="presParOf" srcId="{037FF835-833C-4992-9909-4210623F9C6A}" destId="{468B357E-39C2-416D-B0E1-0FB0D434F64A}" srcOrd="1" destOrd="0" presId="urn:microsoft.com/office/officeart/2005/8/layout/process3"/>
    <dgm:cxn modelId="{C8FFD3D1-B85A-422C-BC02-AA34CF88C914}" type="presParOf" srcId="{037FF835-833C-4992-9909-4210623F9C6A}" destId="{2B51950C-7371-4683-B2CB-151D7BC88E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C3DF5-23BF-4850-9E5B-A153871CA7B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5307D79-F964-4A6B-80CE-EB88E7B2FCBE}">
      <dgm:prSet phldrT="[Texto]"/>
      <dgm:spPr/>
      <dgm:t>
        <a:bodyPr/>
        <a:lstStyle/>
        <a:p>
          <a:r>
            <a:rPr lang="es-CO" dirty="0" err="1" smtClean="0"/>
            <a:t>controller</a:t>
          </a:r>
          <a:endParaRPr lang="es-CO" dirty="0"/>
        </a:p>
      </dgm:t>
    </dgm:pt>
    <dgm:pt modelId="{8E374BA7-6E65-4736-AD0B-C58555604AE5}" type="parTrans" cxnId="{9F828305-ECE0-436A-893B-F31F245AC032}">
      <dgm:prSet/>
      <dgm:spPr/>
      <dgm:t>
        <a:bodyPr/>
        <a:lstStyle/>
        <a:p>
          <a:endParaRPr lang="es-CO"/>
        </a:p>
      </dgm:t>
    </dgm:pt>
    <dgm:pt modelId="{ACF86F54-F1D9-4AE2-A730-EB068790048C}" type="sibTrans" cxnId="{9F828305-ECE0-436A-893B-F31F245AC032}">
      <dgm:prSet/>
      <dgm:spPr/>
      <dgm:t>
        <a:bodyPr/>
        <a:lstStyle/>
        <a:p>
          <a:endParaRPr lang="es-CO"/>
        </a:p>
      </dgm:t>
    </dgm:pt>
    <dgm:pt modelId="{988D3303-E59A-4C4F-9009-B6C88D356557}">
      <dgm:prSet phldrT="[Texto]"/>
      <dgm:spPr/>
      <dgm:t>
        <a:bodyPr/>
        <a:lstStyle/>
        <a:p>
          <a:r>
            <a:rPr lang="es-CO" dirty="0" smtClean="0"/>
            <a:t>Referencia a la vista</a:t>
          </a:r>
          <a:endParaRPr lang="es-CO" dirty="0"/>
        </a:p>
      </dgm:t>
    </dgm:pt>
    <dgm:pt modelId="{A7F3E788-02B4-4065-9268-378F47D08415}" type="parTrans" cxnId="{9337BFDD-B7A2-4D0A-9D21-C3B1A2B2BF79}">
      <dgm:prSet/>
      <dgm:spPr/>
      <dgm:t>
        <a:bodyPr/>
        <a:lstStyle/>
        <a:p>
          <a:endParaRPr lang="es-CO"/>
        </a:p>
      </dgm:t>
    </dgm:pt>
    <dgm:pt modelId="{0B1A81B6-364F-4CF9-8B8A-49C6A1A533B1}" type="sibTrans" cxnId="{9337BFDD-B7A2-4D0A-9D21-C3B1A2B2BF79}">
      <dgm:prSet/>
      <dgm:spPr/>
      <dgm:t>
        <a:bodyPr/>
        <a:lstStyle/>
        <a:p>
          <a:endParaRPr lang="es-CO"/>
        </a:p>
      </dgm:t>
    </dgm:pt>
    <dgm:pt modelId="{AC029858-23B9-4F21-B2DD-3DDBE6D9DB36}">
      <dgm:prSet phldrT="[Texto]"/>
      <dgm:spPr/>
      <dgm:t>
        <a:bodyPr/>
        <a:lstStyle/>
        <a:p>
          <a:r>
            <a:rPr lang="es-CO" dirty="0" err="1" smtClean="0"/>
            <a:t>view</a:t>
          </a:r>
          <a:endParaRPr lang="es-CO" dirty="0"/>
        </a:p>
      </dgm:t>
    </dgm:pt>
    <dgm:pt modelId="{55CFA7C5-7AFD-4A4E-A1F2-07E5FB8A0C93}" type="parTrans" cxnId="{4AB7F540-77B7-4527-845B-195C4D67DD40}">
      <dgm:prSet/>
      <dgm:spPr/>
      <dgm:t>
        <a:bodyPr/>
        <a:lstStyle/>
        <a:p>
          <a:endParaRPr lang="es-CO"/>
        </a:p>
      </dgm:t>
    </dgm:pt>
    <dgm:pt modelId="{71723599-CC4B-4C18-AF7D-027D09B786DE}" type="sibTrans" cxnId="{4AB7F540-77B7-4527-845B-195C4D67DD40}">
      <dgm:prSet/>
      <dgm:spPr/>
      <dgm:t>
        <a:bodyPr/>
        <a:lstStyle/>
        <a:p>
          <a:endParaRPr lang="es-CO"/>
        </a:p>
      </dgm:t>
    </dgm:pt>
    <dgm:pt modelId="{166B0DD6-67F9-43F3-A744-F8D927DF42A2}">
      <dgm:prSet phldrT="[Texto]"/>
      <dgm:spPr/>
      <dgm:t>
        <a:bodyPr/>
        <a:lstStyle/>
        <a:p>
          <a:r>
            <a:rPr lang="es-CO" dirty="0" smtClean="0"/>
            <a:t>Llama al archivo  vista asociado al nombre del controlador y lo inicializa</a:t>
          </a:r>
          <a:endParaRPr lang="es-CO" dirty="0"/>
        </a:p>
      </dgm:t>
    </dgm:pt>
    <dgm:pt modelId="{44569039-C52C-49BE-AFE2-647E2BF8227C}" type="parTrans" cxnId="{941B691A-9C80-4194-8913-36238DED96BE}">
      <dgm:prSet/>
      <dgm:spPr/>
      <dgm:t>
        <a:bodyPr/>
        <a:lstStyle/>
        <a:p>
          <a:endParaRPr lang="es-CO"/>
        </a:p>
      </dgm:t>
    </dgm:pt>
    <dgm:pt modelId="{8EB47C8D-920A-41AE-9574-777E50944FBD}" type="sibTrans" cxnId="{941B691A-9C80-4194-8913-36238DED96BE}">
      <dgm:prSet/>
      <dgm:spPr/>
      <dgm:t>
        <a:bodyPr/>
        <a:lstStyle/>
        <a:p>
          <a:endParaRPr lang="es-CO"/>
        </a:p>
      </dgm:t>
    </dgm:pt>
    <dgm:pt modelId="{BCFC6686-15F2-4319-8BF4-0A106132A642}">
      <dgm:prSet phldrT="[Texto]"/>
      <dgm:spPr/>
      <dgm:t>
        <a:bodyPr/>
        <a:lstStyle/>
        <a:p>
          <a:r>
            <a:rPr lang="es-CO" dirty="0" smtClean="0"/>
            <a:t>Contacto/</a:t>
          </a:r>
          <a:r>
            <a:rPr lang="es-CO" dirty="0" err="1" smtClean="0"/>
            <a:t>index</a:t>
          </a:r>
          <a:endParaRPr lang="es-CO" dirty="0"/>
        </a:p>
      </dgm:t>
    </dgm:pt>
    <dgm:pt modelId="{3123647C-85F3-4542-B0C6-C545A14142C4}" type="parTrans" cxnId="{E052C94B-1394-4CEE-98CC-189FC7FD78AF}">
      <dgm:prSet/>
      <dgm:spPr/>
      <dgm:t>
        <a:bodyPr/>
        <a:lstStyle/>
        <a:p>
          <a:endParaRPr lang="es-CO"/>
        </a:p>
      </dgm:t>
    </dgm:pt>
    <dgm:pt modelId="{1FD8BA02-ED8B-4A21-9714-BBE7F238AF12}" type="sibTrans" cxnId="{E052C94B-1394-4CEE-98CC-189FC7FD78AF}">
      <dgm:prSet/>
      <dgm:spPr/>
      <dgm:t>
        <a:bodyPr/>
        <a:lstStyle/>
        <a:p>
          <a:endParaRPr lang="es-CO"/>
        </a:p>
      </dgm:t>
    </dgm:pt>
    <dgm:pt modelId="{9B776205-A70F-4DB9-95E3-A23412FDA3CE}">
      <dgm:prSet phldrT="[Texto]"/>
      <dgm:spPr/>
      <dgm:t>
        <a:bodyPr/>
        <a:lstStyle/>
        <a:p>
          <a:r>
            <a:rPr lang="es-CO" dirty="0" smtClean="0"/>
            <a:t>Interfaz gráfica de la página web que interactúa con el usuario.</a:t>
          </a:r>
          <a:endParaRPr lang="es-CO" dirty="0"/>
        </a:p>
      </dgm:t>
    </dgm:pt>
    <dgm:pt modelId="{37E45683-7F96-41BC-B978-F8EE2D35EB79}" type="parTrans" cxnId="{E06AB344-98DE-44B2-8449-365E24A528C5}">
      <dgm:prSet/>
      <dgm:spPr/>
      <dgm:t>
        <a:bodyPr/>
        <a:lstStyle/>
        <a:p>
          <a:endParaRPr lang="es-CO"/>
        </a:p>
      </dgm:t>
    </dgm:pt>
    <dgm:pt modelId="{96DCE70B-D488-4E12-A653-5DEDDB7D482E}" type="sibTrans" cxnId="{E06AB344-98DE-44B2-8449-365E24A528C5}">
      <dgm:prSet/>
      <dgm:spPr/>
      <dgm:t>
        <a:bodyPr/>
        <a:lstStyle/>
        <a:p>
          <a:endParaRPr lang="es-CO"/>
        </a:p>
      </dgm:t>
    </dgm:pt>
    <dgm:pt modelId="{1E0B9BB1-F4D8-48CF-B441-209319BC6656}" type="pres">
      <dgm:prSet presAssocID="{664C3DF5-23BF-4850-9E5B-A153871CA7B3}" presName="linearFlow" presStyleCnt="0">
        <dgm:presLayoutVars>
          <dgm:dir/>
          <dgm:animLvl val="lvl"/>
          <dgm:resizeHandles val="exact"/>
        </dgm:presLayoutVars>
      </dgm:prSet>
      <dgm:spPr/>
    </dgm:pt>
    <dgm:pt modelId="{FD9849B6-B039-4E18-A1B1-6BA4EE870F15}" type="pres">
      <dgm:prSet presAssocID="{85307D79-F964-4A6B-80CE-EB88E7B2FCBE}" presName="composite" presStyleCnt="0"/>
      <dgm:spPr/>
    </dgm:pt>
    <dgm:pt modelId="{9A232718-8213-4A51-B25E-87065EE75952}" type="pres">
      <dgm:prSet presAssocID="{85307D79-F964-4A6B-80CE-EB88E7B2FC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8A0811-E10C-45DE-AE54-2AF12ABE2762}" type="pres">
      <dgm:prSet presAssocID="{85307D79-F964-4A6B-80CE-EB88E7B2FCBE}" presName="parSh" presStyleLbl="node1" presStyleIdx="0" presStyleCnt="3"/>
      <dgm:spPr/>
      <dgm:t>
        <a:bodyPr/>
        <a:lstStyle/>
        <a:p>
          <a:endParaRPr lang="es-CO"/>
        </a:p>
      </dgm:t>
    </dgm:pt>
    <dgm:pt modelId="{60E9FCB5-015A-443E-BF80-4E35D92A1BD4}" type="pres">
      <dgm:prSet presAssocID="{85307D79-F964-4A6B-80CE-EB88E7B2FCB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38C12F-973A-439A-B5B3-2F2DFBB699C8}" type="pres">
      <dgm:prSet presAssocID="{ACF86F54-F1D9-4AE2-A730-EB068790048C}" presName="sibTrans" presStyleLbl="sibTrans2D1" presStyleIdx="0" presStyleCnt="2"/>
      <dgm:spPr/>
    </dgm:pt>
    <dgm:pt modelId="{5ED18475-3CCD-47FC-BDD2-D24B8AEFD83A}" type="pres">
      <dgm:prSet presAssocID="{ACF86F54-F1D9-4AE2-A730-EB068790048C}" presName="connTx" presStyleLbl="sibTrans2D1" presStyleIdx="0" presStyleCnt="2"/>
      <dgm:spPr/>
    </dgm:pt>
    <dgm:pt modelId="{3DFA217F-714B-4031-9276-48BA438B9EA5}" type="pres">
      <dgm:prSet presAssocID="{AC029858-23B9-4F21-B2DD-3DDBE6D9DB36}" presName="composite" presStyleCnt="0"/>
      <dgm:spPr/>
    </dgm:pt>
    <dgm:pt modelId="{E59E922E-F153-4DB1-8532-3A02F3EF34B4}" type="pres">
      <dgm:prSet presAssocID="{AC029858-23B9-4F21-B2DD-3DDBE6D9DB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4A7585-D672-4E7F-948C-2FDAF5DCA3B5}" type="pres">
      <dgm:prSet presAssocID="{AC029858-23B9-4F21-B2DD-3DDBE6D9DB36}" presName="parSh" presStyleLbl="node1" presStyleIdx="1" presStyleCnt="3"/>
      <dgm:spPr/>
      <dgm:t>
        <a:bodyPr/>
        <a:lstStyle/>
        <a:p>
          <a:endParaRPr lang="es-CO"/>
        </a:p>
      </dgm:t>
    </dgm:pt>
    <dgm:pt modelId="{E20B01AA-6A97-467F-B02E-DB0CBE8943B6}" type="pres">
      <dgm:prSet presAssocID="{AC029858-23B9-4F21-B2DD-3DDBE6D9DB3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0D2B88-7878-427D-8A81-6B70C9B0D837}" type="pres">
      <dgm:prSet presAssocID="{71723599-CC4B-4C18-AF7D-027D09B786DE}" presName="sibTrans" presStyleLbl="sibTrans2D1" presStyleIdx="1" presStyleCnt="2"/>
      <dgm:spPr/>
    </dgm:pt>
    <dgm:pt modelId="{025B8873-041D-46DC-9E90-13BEB410B376}" type="pres">
      <dgm:prSet presAssocID="{71723599-CC4B-4C18-AF7D-027D09B786DE}" presName="connTx" presStyleLbl="sibTrans2D1" presStyleIdx="1" presStyleCnt="2"/>
      <dgm:spPr/>
    </dgm:pt>
    <dgm:pt modelId="{037FF835-833C-4992-9909-4210623F9C6A}" type="pres">
      <dgm:prSet presAssocID="{BCFC6686-15F2-4319-8BF4-0A106132A642}" presName="composite" presStyleCnt="0"/>
      <dgm:spPr/>
    </dgm:pt>
    <dgm:pt modelId="{AAB502E4-2AE8-4D80-854E-3F3AD58A530F}" type="pres">
      <dgm:prSet presAssocID="{BCFC6686-15F2-4319-8BF4-0A106132A64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8B357E-39C2-416D-B0E1-0FB0D434F64A}" type="pres">
      <dgm:prSet presAssocID="{BCFC6686-15F2-4319-8BF4-0A106132A642}" presName="parSh" presStyleLbl="node1" presStyleIdx="2" presStyleCnt="3"/>
      <dgm:spPr/>
      <dgm:t>
        <a:bodyPr/>
        <a:lstStyle/>
        <a:p>
          <a:endParaRPr lang="es-CO"/>
        </a:p>
      </dgm:t>
    </dgm:pt>
    <dgm:pt modelId="{2B51950C-7371-4683-B2CB-151D7BC88E54}" type="pres">
      <dgm:prSet presAssocID="{BCFC6686-15F2-4319-8BF4-0A106132A64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C1D9409-64C5-4542-9486-639DB0944047}" type="presOf" srcId="{166B0DD6-67F9-43F3-A744-F8D927DF42A2}" destId="{E20B01AA-6A97-467F-B02E-DB0CBE8943B6}" srcOrd="0" destOrd="0" presId="urn:microsoft.com/office/officeart/2005/8/layout/process3"/>
    <dgm:cxn modelId="{8C4A1FD2-9B79-408F-8E6C-D9A1BA2E8D66}" type="presOf" srcId="{9B776205-A70F-4DB9-95E3-A23412FDA3CE}" destId="{2B51950C-7371-4683-B2CB-151D7BC88E54}" srcOrd="0" destOrd="0" presId="urn:microsoft.com/office/officeart/2005/8/layout/process3"/>
    <dgm:cxn modelId="{C4619B08-B3FC-469E-964F-0E17470BE649}" type="presOf" srcId="{85307D79-F964-4A6B-80CE-EB88E7B2FCBE}" destId="{9A232718-8213-4A51-B25E-87065EE75952}" srcOrd="0" destOrd="0" presId="urn:microsoft.com/office/officeart/2005/8/layout/process3"/>
    <dgm:cxn modelId="{941B691A-9C80-4194-8913-36238DED96BE}" srcId="{AC029858-23B9-4F21-B2DD-3DDBE6D9DB36}" destId="{166B0DD6-67F9-43F3-A744-F8D927DF42A2}" srcOrd="0" destOrd="0" parTransId="{44569039-C52C-49BE-AFE2-647E2BF8227C}" sibTransId="{8EB47C8D-920A-41AE-9574-777E50944FBD}"/>
    <dgm:cxn modelId="{B831CF7F-6163-4F75-8A34-B63408767FDB}" type="presOf" srcId="{ACF86F54-F1D9-4AE2-A730-EB068790048C}" destId="{3E38C12F-973A-439A-B5B3-2F2DFBB699C8}" srcOrd="0" destOrd="0" presId="urn:microsoft.com/office/officeart/2005/8/layout/process3"/>
    <dgm:cxn modelId="{4AB7F540-77B7-4527-845B-195C4D67DD40}" srcId="{664C3DF5-23BF-4850-9E5B-A153871CA7B3}" destId="{AC029858-23B9-4F21-B2DD-3DDBE6D9DB36}" srcOrd="1" destOrd="0" parTransId="{55CFA7C5-7AFD-4A4E-A1F2-07E5FB8A0C93}" sibTransId="{71723599-CC4B-4C18-AF7D-027D09B786DE}"/>
    <dgm:cxn modelId="{C3B5F8A5-4A42-4093-838A-F110C0254700}" type="presOf" srcId="{AC029858-23B9-4F21-B2DD-3DDBE6D9DB36}" destId="{E59E922E-F153-4DB1-8532-3A02F3EF34B4}" srcOrd="0" destOrd="0" presId="urn:microsoft.com/office/officeart/2005/8/layout/process3"/>
    <dgm:cxn modelId="{AD97767A-91FF-4C99-9ACC-26F15F8732EA}" type="presOf" srcId="{ACF86F54-F1D9-4AE2-A730-EB068790048C}" destId="{5ED18475-3CCD-47FC-BDD2-D24B8AEFD83A}" srcOrd="1" destOrd="0" presId="urn:microsoft.com/office/officeart/2005/8/layout/process3"/>
    <dgm:cxn modelId="{360EDB36-75D9-433C-8C78-B28062C784A2}" type="presOf" srcId="{BCFC6686-15F2-4319-8BF4-0A106132A642}" destId="{AAB502E4-2AE8-4D80-854E-3F3AD58A530F}" srcOrd="0" destOrd="0" presId="urn:microsoft.com/office/officeart/2005/8/layout/process3"/>
    <dgm:cxn modelId="{9DBEEBEF-4687-48FA-9F5D-E420C7031EA8}" type="presOf" srcId="{BCFC6686-15F2-4319-8BF4-0A106132A642}" destId="{468B357E-39C2-416D-B0E1-0FB0D434F64A}" srcOrd="1" destOrd="0" presId="urn:microsoft.com/office/officeart/2005/8/layout/process3"/>
    <dgm:cxn modelId="{9F828305-ECE0-436A-893B-F31F245AC032}" srcId="{664C3DF5-23BF-4850-9E5B-A153871CA7B3}" destId="{85307D79-F964-4A6B-80CE-EB88E7B2FCBE}" srcOrd="0" destOrd="0" parTransId="{8E374BA7-6E65-4736-AD0B-C58555604AE5}" sibTransId="{ACF86F54-F1D9-4AE2-A730-EB068790048C}"/>
    <dgm:cxn modelId="{E052C94B-1394-4CEE-98CC-189FC7FD78AF}" srcId="{664C3DF5-23BF-4850-9E5B-A153871CA7B3}" destId="{BCFC6686-15F2-4319-8BF4-0A106132A642}" srcOrd="2" destOrd="0" parTransId="{3123647C-85F3-4542-B0C6-C545A14142C4}" sibTransId="{1FD8BA02-ED8B-4A21-9714-BBE7F238AF12}"/>
    <dgm:cxn modelId="{C0EF229F-1E5E-4361-B651-6383DDD1FD4F}" type="presOf" srcId="{664C3DF5-23BF-4850-9E5B-A153871CA7B3}" destId="{1E0B9BB1-F4D8-48CF-B441-209319BC6656}" srcOrd="0" destOrd="0" presId="urn:microsoft.com/office/officeart/2005/8/layout/process3"/>
    <dgm:cxn modelId="{B6546634-EA64-45F5-A7F3-59C1D7C0DDBC}" type="presOf" srcId="{71723599-CC4B-4C18-AF7D-027D09B786DE}" destId="{120D2B88-7878-427D-8A81-6B70C9B0D837}" srcOrd="0" destOrd="0" presId="urn:microsoft.com/office/officeart/2005/8/layout/process3"/>
    <dgm:cxn modelId="{B76BF3BE-4E84-4FE7-B1E9-DCE646F54B01}" type="presOf" srcId="{85307D79-F964-4A6B-80CE-EB88E7B2FCBE}" destId="{2D8A0811-E10C-45DE-AE54-2AF12ABE2762}" srcOrd="1" destOrd="0" presId="urn:microsoft.com/office/officeart/2005/8/layout/process3"/>
    <dgm:cxn modelId="{C0775C19-C284-4FCD-8617-828ACBC23A27}" type="presOf" srcId="{71723599-CC4B-4C18-AF7D-027D09B786DE}" destId="{025B8873-041D-46DC-9E90-13BEB410B376}" srcOrd="1" destOrd="0" presId="urn:microsoft.com/office/officeart/2005/8/layout/process3"/>
    <dgm:cxn modelId="{E06AB344-98DE-44B2-8449-365E24A528C5}" srcId="{BCFC6686-15F2-4319-8BF4-0A106132A642}" destId="{9B776205-A70F-4DB9-95E3-A23412FDA3CE}" srcOrd="0" destOrd="0" parTransId="{37E45683-7F96-41BC-B978-F8EE2D35EB79}" sibTransId="{96DCE70B-D488-4E12-A653-5DEDDB7D482E}"/>
    <dgm:cxn modelId="{9337BFDD-B7A2-4D0A-9D21-C3B1A2B2BF79}" srcId="{85307D79-F964-4A6B-80CE-EB88E7B2FCBE}" destId="{988D3303-E59A-4C4F-9009-B6C88D356557}" srcOrd="0" destOrd="0" parTransId="{A7F3E788-02B4-4065-9268-378F47D08415}" sibTransId="{0B1A81B6-364F-4CF9-8B8A-49C6A1A533B1}"/>
    <dgm:cxn modelId="{20AF086A-9B0D-4004-BCD6-71C5D13112AE}" type="presOf" srcId="{988D3303-E59A-4C4F-9009-B6C88D356557}" destId="{60E9FCB5-015A-443E-BF80-4E35D92A1BD4}" srcOrd="0" destOrd="0" presId="urn:microsoft.com/office/officeart/2005/8/layout/process3"/>
    <dgm:cxn modelId="{21667A24-105C-4CC7-B402-68C93EA57272}" type="presOf" srcId="{AC029858-23B9-4F21-B2DD-3DDBE6D9DB36}" destId="{454A7585-D672-4E7F-948C-2FDAF5DCA3B5}" srcOrd="1" destOrd="0" presId="urn:microsoft.com/office/officeart/2005/8/layout/process3"/>
    <dgm:cxn modelId="{18DBD97B-91D1-4515-8B80-6107F6E4DB14}" type="presParOf" srcId="{1E0B9BB1-F4D8-48CF-B441-209319BC6656}" destId="{FD9849B6-B039-4E18-A1B1-6BA4EE870F15}" srcOrd="0" destOrd="0" presId="urn:microsoft.com/office/officeart/2005/8/layout/process3"/>
    <dgm:cxn modelId="{C3A6D857-B675-4078-A2BF-3C5819543E58}" type="presParOf" srcId="{FD9849B6-B039-4E18-A1B1-6BA4EE870F15}" destId="{9A232718-8213-4A51-B25E-87065EE75952}" srcOrd="0" destOrd="0" presId="urn:microsoft.com/office/officeart/2005/8/layout/process3"/>
    <dgm:cxn modelId="{C17AFBC9-EF74-4976-A233-0C5129C86A13}" type="presParOf" srcId="{FD9849B6-B039-4E18-A1B1-6BA4EE870F15}" destId="{2D8A0811-E10C-45DE-AE54-2AF12ABE2762}" srcOrd="1" destOrd="0" presId="urn:microsoft.com/office/officeart/2005/8/layout/process3"/>
    <dgm:cxn modelId="{DB861441-28D3-4A09-AF8E-34BA341BD0F2}" type="presParOf" srcId="{FD9849B6-B039-4E18-A1B1-6BA4EE870F15}" destId="{60E9FCB5-015A-443E-BF80-4E35D92A1BD4}" srcOrd="2" destOrd="0" presId="urn:microsoft.com/office/officeart/2005/8/layout/process3"/>
    <dgm:cxn modelId="{633ECAE4-DF86-4D21-B578-6F3EA0F5897E}" type="presParOf" srcId="{1E0B9BB1-F4D8-48CF-B441-209319BC6656}" destId="{3E38C12F-973A-439A-B5B3-2F2DFBB699C8}" srcOrd="1" destOrd="0" presId="urn:microsoft.com/office/officeart/2005/8/layout/process3"/>
    <dgm:cxn modelId="{297E6671-B487-4881-B75E-2A7C642C5EEE}" type="presParOf" srcId="{3E38C12F-973A-439A-B5B3-2F2DFBB699C8}" destId="{5ED18475-3CCD-47FC-BDD2-D24B8AEFD83A}" srcOrd="0" destOrd="0" presId="urn:microsoft.com/office/officeart/2005/8/layout/process3"/>
    <dgm:cxn modelId="{2D8101B4-926E-47CE-82EA-996823C99C5D}" type="presParOf" srcId="{1E0B9BB1-F4D8-48CF-B441-209319BC6656}" destId="{3DFA217F-714B-4031-9276-48BA438B9EA5}" srcOrd="2" destOrd="0" presId="urn:microsoft.com/office/officeart/2005/8/layout/process3"/>
    <dgm:cxn modelId="{FD7A65DE-8CAB-40D9-9B9C-DA27CD052788}" type="presParOf" srcId="{3DFA217F-714B-4031-9276-48BA438B9EA5}" destId="{E59E922E-F153-4DB1-8532-3A02F3EF34B4}" srcOrd="0" destOrd="0" presId="urn:microsoft.com/office/officeart/2005/8/layout/process3"/>
    <dgm:cxn modelId="{D9D64DBD-A022-4EEB-A47A-20348B67388A}" type="presParOf" srcId="{3DFA217F-714B-4031-9276-48BA438B9EA5}" destId="{454A7585-D672-4E7F-948C-2FDAF5DCA3B5}" srcOrd="1" destOrd="0" presId="urn:microsoft.com/office/officeart/2005/8/layout/process3"/>
    <dgm:cxn modelId="{963B2D2B-3A54-472A-85C0-2D8D42E68308}" type="presParOf" srcId="{3DFA217F-714B-4031-9276-48BA438B9EA5}" destId="{E20B01AA-6A97-467F-B02E-DB0CBE8943B6}" srcOrd="2" destOrd="0" presId="urn:microsoft.com/office/officeart/2005/8/layout/process3"/>
    <dgm:cxn modelId="{2124F0B8-121D-4315-BB43-7403E4017DC6}" type="presParOf" srcId="{1E0B9BB1-F4D8-48CF-B441-209319BC6656}" destId="{120D2B88-7878-427D-8A81-6B70C9B0D837}" srcOrd="3" destOrd="0" presId="urn:microsoft.com/office/officeart/2005/8/layout/process3"/>
    <dgm:cxn modelId="{B7DF388B-62C3-4F82-A39E-2CFC2DD9D173}" type="presParOf" srcId="{120D2B88-7878-427D-8A81-6B70C9B0D837}" destId="{025B8873-041D-46DC-9E90-13BEB410B376}" srcOrd="0" destOrd="0" presId="urn:microsoft.com/office/officeart/2005/8/layout/process3"/>
    <dgm:cxn modelId="{4A52D67C-A6E4-468E-AA69-418AB53409C9}" type="presParOf" srcId="{1E0B9BB1-F4D8-48CF-B441-209319BC6656}" destId="{037FF835-833C-4992-9909-4210623F9C6A}" srcOrd="4" destOrd="0" presId="urn:microsoft.com/office/officeart/2005/8/layout/process3"/>
    <dgm:cxn modelId="{7B1ADCE0-C478-4533-9ACC-EAC8329F4690}" type="presParOf" srcId="{037FF835-833C-4992-9909-4210623F9C6A}" destId="{AAB502E4-2AE8-4D80-854E-3F3AD58A530F}" srcOrd="0" destOrd="0" presId="urn:microsoft.com/office/officeart/2005/8/layout/process3"/>
    <dgm:cxn modelId="{7FB8CFBC-AAA7-4FD9-9859-5B7F59F1A3D0}" type="presParOf" srcId="{037FF835-833C-4992-9909-4210623F9C6A}" destId="{468B357E-39C2-416D-B0E1-0FB0D434F64A}" srcOrd="1" destOrd="0" presId="urn:microsoft.com/office/officeart/2005/8/layout/process3"/>
    <dgm:cxn modelId="{59D11CDD-C06C-438F-AF6D-D1296F04B976}" type="presParOf" srcId="{037FF835-833C-4992-9909-4210623F9C6A}" destId="{2B51950C-7371-4683-B2CB-151D7BC88E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83EE5-4B7E-40CD-BC56-7040DF2B6686}">
      <dsp:nvSpPr>
        <dsp:cNvPr id="0" name=""/>
        <dsp:cNvSpPr/>
      </dsp:nvSpPr>
      <dsp:spPr>
        <a:xfrm>
          <a:off x="2225040" y="2009603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 smtClean="0"/>
            <a:t>MVC</a:t>
          </a:r>
          <a:endParaRPr lang="es-CO" sz="3700" kern="1200" dirty="0"/>
        </a:p>
      </dsp:txBody>
      <dsp:txXfrm>
        <a:off x="2466079" y="2250642"/>
        <a:ext cx="1163842" cy="1163842"/>
      </dsp:txXfrm>
    </dsp:sp>
    <dsp:sp modelId="{225EAD1D-6511-49AB-B52D-991955829AB0}">
      <dsp:nvSpPr>
        <dsp:cNvPr id="0" name=""/>
        <dsp:cNvSpPr/>
      </dsp:nvSpPr>
      <dsp:spPr>
        <a:xfrm rot="12900000">
          <a:off x="1123639" y="1707825"/>
          <a:ext cx="1306063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F96A9-7D18-4EA5-BCAB-66E900277236}">
      <dsp:nvSpPr>
        <dsp:cNvPr id="0" name=""/>
        <dsp:cNvSpPr/>
      </dsp:nvSpPr>
      <dsp:spPr>
        <a:xfrm>
          <a:off x="459927" y="942356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Modelo</a:t>
          </a:r>
          <a:endParaRPr lang="es-CO" sz="2000" kern="1200" dirty="0"/>
        </a:p>
      </dsp:txBody>
      <dsp:txXfrm>
        <a:off x="496565" y="978994"/>
        <a:ext cx="1490348" cy="1177623"/>
      </dsp:txXfrm>
    </dsp:sp>
    <dsp:sp modelId="{ECDB1916-6A91-40B0-9E56-EF3D35B95366}">
      <dsp:nvSpPr>
        <dsp:cNvPr id="0" name=""/>
        <dsp:cNvSpPr/>
      </dsp:nvSpPr>
      <dsp:spPr>
        <a:xfrm rot="16200000">
          <a:off x="2394968" y="1046014"/>
          <a:ext cx="1306063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7D42-1F84-4837-BA59-33B1FA5C2EF6}">
      <dsp:nvSpPr>
        <dsp:cNvPr id="0" name=""/>
        <dsp:cNvSpPr/>
      </dsp:nvSpPr>
      <dsp:spPr>
        <a:xfrm>
          <a:off x="2266187" y="2076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Vista</a:t>
          </a:r>
          <a:endParaRPr lang="es-CO" sz="2000" kern="1200" dirty="0"/>
        </a:p>
      </dsp:txBody>
      <dsp:txXfrm>
        <a:off x="2302825" y="38714"/>
        <a:ext cx="1490348" cy="1177623"/>
      </dsp:txXfrm>
    </dsp:sp>
    <dsp:sp modelId="{A4467242-6DC3-4092-8641-0BBA70CC8DB7}">
      <dsp:nvSpPr>
        <dsp:cNvPr id="0" name=""/>
        <dsp:cNvSpPr/>
      </dsp:nvSpPr>
      <dsp:spPr>
        <a:xfrm rot="19500000">
          <a:off x="3666297" y="1707825"/>
          <a:ext cx="1306063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CFC2D-F49E-46D2-B66C-ABF65FBA2BE9}">
      <dsp:nvSpPr>
        <dsp:cNvPr id="0" name=""/>
        <dsp:cNvSpPr/>
      </dsp:nvSpPr>
      <dsp:spPr>
        <a:xfrm>
          <a:off x="4072448" y="942356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Controlador</a:t>
          </a:r>
          <a:endParaRPr lang="es-CO" sz="2000" kern="1200" dirty="0"/>
        </a:p>
      </dsp:txBody>
      <dsp:txXfrm>
        <a:off x="4109086" y="978994"/>
        <a:ext cx="1490348" cy="1177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A0811-E10C-45DE-AE54-2AF12ABE2762}">
      <dsp:nvSpPr>
        <dsp:cNvPr id="0" name=""/>
        <dsp:cNvSpPr/>
      </dsp:nvSpPr>
      <dsp:spPr>
        <a:xfrm>
          <a:off x="3509" y="1089280"/>
          <a:ext cx="1595839" cy="93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Modelo</a:t>
          </a:r>
          <a:endParaRPr lang="es-CO" sz="1300" kern="1200" dirty="0"/>
        </a:p>
      </dsp:txBody>
      <dsp:txXfrm>
        <a:off x="3509" y="1089280"/>
        <a:ext cx="1595839" cy="621839"/>
      </dsp:txXfrm>
    </dsp:sp>
    <dsp:sp modelId="{60E9FCB5-015A-443E-BF80-4E35D92A1BD4}">
      <dsp:nvSpPr>
        <dsp:cNvPr id="0" name=""/>
        <dsp:cNvSpPr/>
      </dsp:nvSpPr>
      <dsp:spPr>
        <a:xfrm>
          <a:off x="330368" y="1711119"/>
          <a:ext cx="1595839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Librería que se encarga de referenciar la conexión con la base de datos</a:t>
          </a:r>
          <a:endParaRPr lang="es-CO" sz="1300" kern="1200" dirty="0"/>
        </a:p>
      </dsp:txBody>
      <dsp:txXfrm>
        <a:off x="367378" y="1748129"/>
        <a:ext cx="1521819" cy="1189580"/>
      </dsp:txXfrm>
    </dsp:sp>
    <dsp:sp modelId="{3E38C12F-973A-439A-B5B3-2F2DFBB699C8}">
      <dsp:nvSpPr>
        <dsp:cNvPr id="0" name=""/>
        <dsp:cNvSpPr/>
      </dsp:nvSpPr>
      <dsp:spPr>
        <a:xfrm>
          <a:off x="1841272" y="1201541"/>
          <a:ext cx="512877" cy="39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1841272" y="1281004"/>
        <a:ext cx="393682" cy="238391"/>
      </dsp:txXfrm>
    </dsp:sp>
    <dsp:sp modelId="{454A7585-D672-4E7F-948C-2FDAF5DCA3B5}">
      <dsp:nvSpPr>
        <dsp:cNvPr id="0" name=""/>
        <dsp:cNvSpPr/>
      </dsp:nvSpPr>
      <dsp:spPr>
        <a:xfrm>
          <a:off x="2567043" y="1089280"/>
          <a:ext cx="1595839" cy="93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Database</a:t>
          </a:r>
          <a:endParaRPr lang="es-CO" sz="1300" kern="1200" dirty="0"/>
        </a:p>
      </dsp:txBody>
      <dsp:txXfrm>
        <a:off x="2567043" y="1089280"/>
        <a:ext cx="1595839" cy="621839"/>
      </dsp:txXfrm>
    </dsp:sp>
    <dsp:sp modelId="{E20B01AA-6A97-467F-B02E-DB0CBE8943B6}">
      <dsp:nvSpPr>
        <dsp:cNvPr id="0" name=""/>
        <dsp:cNvSpPr/>
      </dsp:nvSpPr>
      <dsp:spPr>
        <a:xfrm>
          <a:off x="2893901" y="1711119"/>
          <a:ext cx="1595839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Librería que se conecta con la base de datos a través de conexiones PDO</a:t>
          </a:r>
          <a:endParaRPr lang="es-CO" sz="1300" kern="1200" dirty="0"/>
        </a:p>
      </dsp:txBody>
      <dsp:txXfrm>
        <a:off x="2930911" y="1748129"/>
        <a:ext cx="1521819" cy="1189580"/>
      </dsp:txXfrm>
    </dsp:sp>
    <dsp:sp modelId="{120D2B88-7878-427D-8A81-6B70C9B0D837}">
      <dsp:nvSpPr>
        <dsp:cNvPr id="0" name=""/>
        <dsp:cNvSpPr/>
      </dsp:nvSpPr>
      <dsp:spPr>
        <a:xfrm>
          <a:off x="4404805" y="1201541"/>
          <a:ext cx="512877" cy="39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4404805" y="1281004"/>
        <a:ext cx="393682" cy="238391"/>
      </dsp:txXfrm>
    </dsp:sp>
    <dsp:sp modelId="{468B357E-39C2-416D-B0E1-0FB0D434F64A}">
      <dsp:nvSpPr>
        <dsp:cNvPr id="0" name=""/>
        <dsp:cNvSpPr/>
      </dsp:nvSpPr>
      <dsp:spPr>
        <a:xfrm>
          <a:off x="5130576" y="1089280"/>
          <a:ext cx="1595839" cy="93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Models</a:t>
          </a:r>
          <a:r>
            <a:rPr lang="es-CO" sz="1300" kern="1200" dirty="0" smtClean="0"/>
            <a:t>/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Contactomodel</a:t>
          </a:r>
          <a:endParaRPr lang="es-CO" sz="1300" kern="1200" dirty="0"/>
        </a:p>
      </dsp:txBody>
      <dsp:txXfrm>
        <a:off x="5130576" y="1089280"/>
        <a:ext cx="1595839" cy="621839"/>
      </dsp:txXfrm>
    </dsp:sp>
    <dsp:sp modelId="{2B51950C-7371-4683-B2CB-151D7BC88E54}">
      <dsp:nvSpPr>
        <dsp:cNvPr id="0" name=""/>
        <dsp:cNvSpPr/>
      </dsp:nvSpPr>
      <dsp:spPr>
        <a:xfrm>
          <a:off x="5457434" y="1711119"/>
          <a:ext cx="1595839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Modelo que usa operaciones y modificaciones a la base de datos.</a:t>
          </a:r>
          <a:endParaRPr lang="es-CO" sz="1300" kern="1200" dirty="0"/>
        </a:p>
      </dsp:txBody>
      <dsp:txXfrm>
        <a:off x="5494444" y="1748129"/>
        <a:ext cx="1521819" cy="11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A0811-E10C-45DE-AE54-2AF12ABE2762}">
      <dsp:nvSpPr>
        <dsp:cNvPr id="0" name=""/>
        <dsp:cNvSpPr/>
      </dsp:nvSpPr>
      <dsp:spPr>
        <a:xfrm>
          <a:off x="3509" y="878680"/>
          <a:ext cx="1595839" cy="93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app</a:t>
          </a:r>
          <a:endParaRPr lang="es-CO" sz="1300" kern="1200" dirty="0"/>
        </a:p>
      </dsp:txBody>
      <dsp:txXfrm>
        <a:off x="3509" y="878680"/>
        <a:ext cx="1595839" cy="621839"/>
      </dsp:txXfrm>
    </dsp:sp>
    <dsp:sp modelId="{60E9FCB5-015A-443E-BF80-4E35D92A1BD4}">
      <dsp:nvSpPr>
        <dsp:cNvPr id="0" name=""/>
        <dsp:cNvSpPr/>
      </dsp:nvSpPr>
      <dsp:spPr>
        <a:xfrm>
          <a:off x="330368" y="1500519"/>
          <a:ext cx="1595839" cy="168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Carga el controlador y los métodos asociados a éste, además de crear la conexión con el modelo.</a:t>
          </a:r>
          <a:endParaRPr lang="es-CO" sz="1300" kern="1200" dirty="0"/>
        </a:p>
      </dsp:txBody>
      <dsp:txXfrm>
        <a:off x="377109" y="1547260"/>
        <a:ext cx="1502357" cy="1591318"/>
      </dsp:txXfrm>
    </dsp:sp>
    <dsp:sp modelId="{3E38C12F-973A-439A-B5B3-2F2DFBB699C8}">
      <dsp:nvSpPr>
        <dsp:cNvPr id="0" name=""/>
        <dsp:cNvSpPr/>
      </dsp:nvSpPr>
      <dsp:spPr>
        <a:xfrm>
          <a:off x="1841272" y="990941"/>
          <a:ext cx="512877" cy="39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1841272" y="1070404"/>
        <a:ext cx="393682" cy="238391"/>
      </dsp:txXfrm>
    </dsp:sp>
    <dsp:sp modelId="{454A7585-D672-4E7F-948C-2FDAF5DCA3B5}">
      <dsp:nvSpPr>
        <dsp:cNvPr id="0" name=""/>
        <dsp:cNvSpPr/>
      </dsp:nvSpPr>
      <dsp:spPr>
        <a:xfrm>
          <a:off x="2567043" y="878680"/>
          <a:ext cx="1595839" cy="93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controller</a:t>
          </a:r>
          <a:endParaRPr lang="es-CO" sz="1300" kern="1200" dirty="0"/>
        </a:p>
      </dsp:txBody>
      <dsp:txXfrm>
        <a:off x="2567043" y="878680"/>
        <a:ext cx="1595839" cy="621839"/>
      </dsp:txXfrm>
    </dsp:sp>
    <dsp:sp modelId="{E20B01AA-6A97-467F-B02E-DB0CBE8943B6}">
      <dsp:nvSpPr>
        <dsp:cNvPr id="0" name=""/>
        <dsp:cNvSpPr/>
      </dsp:nvSpPr>
      <dsp:spPr>
        <a:xfrm>
          <a:off x="2893901" y="1500519"/>
          <a:ext cx="1595839" cy="168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Asocia la vista y el modelo a través de métodos</a:t>
          </a:r>
          <a:endParaRPr lang="es-CO" sz="1300" kern="1200" dirty="0"/>
        </a:p>
      </dsp:txBody>
      <dsp:txXfrm>
        <a:off x="2940642" y="1547260"/>
        <a:ext cx="1502357" cy="1591318"/>
      </dsp:txXfrm>
    </dsp:sp>
    <dsp:sp modelId="{120D2B88-7878-427D-8A81-6B70C9B0D837}">
      <dsp:nvSpPr>
        <dsp:cNvPr id="0" name=""/>
        <dsp:cNvSpPr/>
      </dsp:nvSpPr>
      <dsp:spPr>
        <a:xfrm>
          <a:off x="4404805" y="990941"/>
          <a:ext cx="512877" cy="39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4404805" y="1070404"/>
        <a:ext cx="393682" cy="238391"/>
      </dsp:txXfrm>
    </dsp:sp>
    <dsp:sp modelId="{468B357E-39C2-416D-B0E1-0FB0D434F64A}">
      <dsp:nvSpPr>
        <dsp:cNvPr id="0" name=""/>
        <dsp:cNvSpPr/>
      </dsp:nvSpPr>
      <dsp:spPr>
        <a:xfrm>
          <a:off x="5130576" y="878680"/>
          <a:ext cx="1595839" cy="93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Controllers</a:t>
          </a:r>
          <a:r>
            <a:rPr lang="es-CO" sz="1300" kern="1200" dirty="0" smtClean="0"/>
            <a:t>/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Contacto</a:t>
          </a:r>
          <a:endParaRPr lang="es-CO" sz="1300" kern="1200" dirty="0"/>
        </a:p>
      </dsp:txBody>
      <dsp:txXfrm>
        <a:off x="5130576" y="878680"/>
        <a:ext cx="1595839" cy="621839"/>
      </dsp:txXfrm>
    </dsp:sp>
    <dsp:sp modelId="{2B51950C-7371-4683-B2CB-151D7BC88E54}">
      <dsp:nvSpPr>
        <dsp:cNvPr id="0" name=""/>
        <dsp:cNvSpPr/>
      </dsp:nvSpPr>
      <dsp:spPr>
        <a:xfrm>
          <a:off x="5457434" y="1500519"/>
          <a:ext cx="1595839" cy="168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Recibe los datos y los procesa de acuerdo a las instrucciones programadas. Llama a la vista</a:t>
          </a:r>
          <a:endParaRPr lang="es-CO" sz="1300" kern="1200" dirty="0"/>
        </a:p>
      </dsp:txBody>
      <dsp:txXfrm>
        <a:off x="5504175" y="1547260"/>
        <a:ext cx="1502357" cy="1591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A0811-E10C-45DE-AE54-2AF12ABE2762}">
      <dsp:nvSpPr>
        <dsp:cNvPr id="0" name=""/>
        <dsp:cNvSpPr/>
      </dsp:nvSpPr>
      <dsp:spPr>
        <a:xfrm>
          <a:off x="3509" y="832609"/>
          <a:ext cx="1595839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err="1" smtClean="0"/>
            <a:t>controller</a:t>
          </a:r>
          <a:endParaRPr lang="es-CO" sz="1500" kern="1200" dirty="0"/>
        </a:p>
      </dsp:txBody>
      <dsp:txXfrm>
        <a:off x="3509" y="832609"/>
        <a:ext cx="1595839" cy="432000"/>
      </dsp:txXfrm>
    </dsp:sp>
    <dsp:sp modelId="{60E9FCB5-015A-443E-BF80-4E35D92A1BD4}">
      <dsp:nvSpPr>
        <dsp:cNvPr id="0" name=""/>
        <dsp:cNvSpPr/>
      </dsp:nvSpPr>
      <dsp:spPr>
        <a:xfrm>
          <a:off x="330368" y="1264609"/>
          <a:ext cx="1595839" cy="1966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/>
            <a:t>Referencia a la vista</a:t>
          </a:r>
          <a:endParaRPr lang="es-CO" sz="1500" kern="1200" dirty="0"/>
        </a:p>
      </dsp:txBody>
      <dsp:txXfrm>
        <a:off x="377109" y="1311350"/>
        <a:ext cx="1502357" cy="1873299"/>
      </dsp:txXfrm>
    </dsp:sp>
    <dsp:sp modelId="{3E38C12F-973A-439A-B5B3-2F2DFBB699C8}">
      <dsp:nvSpPr>
        <dsp:cNvPr id="0" name=""/>
        <dsp:cNvSpPr/>
      </dsp:nvSpPr>
      <dsp:spPr>
        <a:xfrm>
          <a:off x="1841272" y="849950"/>
          <a:ext cx="512877" cy="39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200" kern="1200"/>
        </a:p>
      </dsp:txBody>
      <dsp:txXfrm>
        <a:off x="1841272" y="929413"/>
        <a:ext cx="393682" cy="238391"/>
      </dsp:txXfrm>
    </dsp:sp>
    <dsp:sp modelId="{454A7585-D672-4E7F-948C-2FDAF5DCA3B5}">
      <dsp:nvSpPr>
        <dsp:cNvPr id="0" name=""/>
        <dsp:cNvSpPr/>
      </dsp:nvSpPr>
      <dsp:spPr>
        <a:xfrm>
          <a:off x="2567043" y="832609"/>
          <a:ext cx="1595839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err="1" smtClean="0"/>
            <a:t>view</a:t>
          </a:r>
          <a:endParaRPr lang="es-CO" sz="1500" kern="1200" dirty="0"/>
        </a:p>
      </dsp:txBody>
      <dsp:txXfrm>
        <a:off x="2567043" y="832609"/>
        <a:ext cx="1595839" cy="432000"/>
      </dsp:txXfrm>
    </dsp:sp>
    <dsp:sp modelId="{E20B01AA-6A97-467F-B02E-DB0CBE8943B6}">
      <dsp:nvSpPr>
        <dsp:cNvPr id="0" name=""/>
        <dsp:cNvSpPr/>
      </dsp:nvSpPr>
      <dsp:spPr>
        <a:xfrm>
          <a:off x="2893901" y="1264609"/>
          <a:ext cx="1595839" cy="1966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/>
            <a:t>Llama al archivo  vista asociado al nombre del controlador y lo inicializa</a:t>
          </a:r>
          <a:endParaRPr lang="es-CO" sz="1500" kern="1200" dirty="0"/>
        </a:p>
      </dsp:txBody>
      <dsp:txXfrm>
        <a:off x="2940642" y="1311350"/>
        <a:ext cx="1502357" cy="1873299"/>
      </dsp:txXfrm>
    </dsp:sp>
    <dsp:sp modelId="{120D2B88-7878-427D-8A81-6B70C9B0D837}">
      <dsp:nvSpPr>
        <dsp:cNvPr id="0" name=""/>
        <dsp:cNvSpPr/>
      </dsp:nvSpPr>
      <dsp:spPr>
        <a:xfrm>
          <a:off x="4404805" y="849950"/>
          <a:ext cx="512877" cy="397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200" kern="1200"/>
        </a:p>
      </dsp:txBody>
      <dsp:txXfrm>
        <a:off x="4404805" y="929413"/>
        <a:ext cx="393682" cy="238391"/>
      </dsp:txXfrm>
    </dsp:sp>
    <dsp:sp modelId="{468B357E-39C2-416D-B0E1-0FB0D434F64A}">
      <dsp:nvSpPr>
        <dsp:cNvPr id="0" name=""/>
        <dsp:cNvSpPr/>
      </dsp:nvSpPr>
      <dsp:spPr>
        <a:xfrm>
          <a:off x="5130576" y="832609"/>
          <a:ext cx="1595839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Contacto/</a:t>
          </a:r>
          <a:r>
            <a:rPr lang="es-CO" sz="1500" kern="1200" dirty="0" err="1" smtClean="0"/>
            <a:t>index</a:t>
          </a:r>
          <a:endParaRPr lang="es-CO" sz="1500" kern="1200" dirty="0"/>
        </a:p>
      </dsp:txBody>
      <dsp:txXfrm>
        <a:off x="5130576" y="832609"/>
        <a:ext cx="1595839" cy="432000"/>
      </dsp:txXfrm>
    </dsp:sp>
    <dsp:sp modelId="{2B51950C-7371-4683-B2CB-151D7BC88E54}">
      <dsp:nvSpPr>
        <dsp:cNvPr id="0" name=""/>
        <dsp:cNvSpPr/>
      </dsp:nvSpPr>
      <dsp:spPr>
        <a:xfrm>
          <a:off x="5457434" y="1264609"/>
          <a:ext cx="1595839" cy="1966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/>
            <a:t>Interfaz gráfica de la página web que interactúa con el usuario.</a:t>
          </a:r>
          <a:endParaRPr lang="es-CO" sz="1500" kern="1200" dirty="0"/>
        </a:p>
      </dsp:txBody>
      <dsp:txXfrm>
        <a:off x="5504175" y="1311350"/>
        <a:ext cx="1502357" cy="187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72F5433-20AD-4D23-82A8-1EA3AEE3EC2B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2A11567-BB5D-443C-AB19-171196131C87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Codificar la solución de 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223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87324"/>
              </p:ext>
            </p:extLst>
          </p:nvPr>
        </p:nvGraphicFramePr>
        <p:xfrm>
          <a:off x="1619672" y="2204864"/>
          <a:ext cx="6096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980728"/>
            <a:ext cx="7543800" cy="914400"/>
          </a:xfrm>
        </p:spPr>
        <p:txBody>
          <a:bodyPr/>
          <a:lstStyle/>
          <a:p>
            <a:r>
              <a:rPr lang="es-CO" dirty="0" smtClean="0"/>
              <a:t>Arquitectura de software MVC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75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dirty="0"/>
              <a:t>El </a:t>
            </a:r>
            <a:r>
              <a:rPr lang="es-CO" sz="2400" b="1" dirty="0"/>
              <a:t>Modelo</a:t>
            </a:r>
            <a:r>
              <a:rPr lang="es-CO" sz="2400" dirty="0"/>
              <a:t> </a:t>
            </a:r>
            <a:r>
              <a:rPr lang="es-CO" sz="2400" dirty="0" smtClean="0"/>
              <a:t>contiene </a:t>
            </a:r>
            <a:r>
              <a:rPr lang="es-CO" sz="2400" dirty="0"/>
              <a:t>una representación de los datos que maneja el sistema, su lógica de negocio, y sus mecanismos de persistencia</a:t>
            </a:r>
            <a:r>
              <a:rPr lang="es-CO" dirty="0" smtClean="0"/>
              <a:t>. </a:t>
            </a:r>
            <a:r>
              <a:rPr lang="es-CO" sz="2400" dirty="0" smtClean="0"/>
              <a:t>La secuencia que sigue en el proyecto es: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43800" cy="914400"/>
          </a:xfrm>
        </p:spPr>
        <p:txBody>
          <a:bodyPr/>
          <a:lstStyle/>
          <a:p>
            <a:r>
              <a:rPr lang="es-CO" dirty="0" smtClean="0"/>
              <a:t>Modelo</a:t>
            </a:r>
            <a:endParaRPr lang="es-C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26930490"/>
              </p:ext>
            </p:extLst>
          </p:nvPr>
        </p:nvGraphicFramePr>
        <p:xfrm>
          <a:off x="1115616" y="2636912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51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Acceder </a:t>
            </a:r>
            <a:r>
              <a:rPr lang="es-CO" dirty="0"/>
              <a:t>a la capa de almacenamiento de datos. Lo ideal es que el modelo sea independiente del sistema de almacenamiento.</a:t>
            </a:r>
          </a:p>
          <a:p>
            <a:r>
              <a:rPr lang="es-CO" dirty="0"/>
              <a:t>Define las reglas de negocio (la funcionalidad del sistema). Un ejemplo de regla puede ser: "Si la mercancía pedida no está en el almacén, consultar el tiempo de entrega estándar del proveedor".</a:t>
            </a:r>
          </a:p>
          <a:p>
            <a:r>
              <a:rPr lang="es-CO" dirty="0"/>
              <a:t>Lleva un registro de las vistas y controladores del sistema.</a:t>
            </a:r>
          </a:p>
          <a:p>
            <a:r>
              <a:rPr lang="es-CO" dirty="0"/>
              <a:t>Si estamos ante un modelo activo, notificará a las vistas los cambios que en los datos pueda producir un agente externo (por ejemplo, un fichero por lotes  que actualiza los datos, un temporizador que desencadena una inserción, etc.).</a:t>
            </a:r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El modelo es el responsable de: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794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/>
              <a:t>El </a:t>
            </a:r>
            <a:r>
              <a:rPr lang="es-CO" sz="2400" b="1" dirty="0"/>
              <a:t>Controlador</a:t>
            </a:r>
            <a:r>
              <a:rPr lang="es-CO" sz="2400" dirty="0"/>
              <a:t>, </a:t>
            </a:r>
            <a:r>
              <a:rPr lang="es-CO" sz="2400" dirty="0" smtClean="0"/>
              <a:t>actúa </a:t>
            </a:r>
            <a:r>
              <a:rPr lang="es-CO" sz="2400" dirty="0"/>
              <a:t>como intermediario entre el Modelo y la Vista, gestionando el flujo de información entre ellos y las transformaciones para adaptar los datos a las necesidades de cada </a:t>
            </a:r>
            <a:r>
              <a:rPr lang="es-CO" sz="2400" dirty="0" smtClean="0"/>
              <a:t>uno. La secuencia que sigue en el proyecto es: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43800" cy="914400"/>
          </a:xfrm>
        </p:spPr>
        <p:txBody>
          <a:bodyPr/>
          <a:lstStyle/>
          <a:p>
            <a:r>
              <a:rPr lang="es-CO" dirty="0" smtClean="0"/>
              <a:t>Controlador</a:t>
            </a:r>
            <a:endParaRPr lang="es-C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60467282"/>
              </p:ext>
            </p:extLst>
          </p:nvPr>
        </p:nvGraphicFramePr>
        <p:xfrm>
          <a:off x="1115616" y="2794000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48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Recibe los eventos de entrada (un clic, un cambio en un campo de texto, etc.).</a:t>
            </a:r>
          </a:p>
          <a:p>
            <a:r>
              <a:rPr lang="es-CO" dirty="0"/>
              <a:t>Contiene reglas de gestión de eventos, del tipo "SI Evento Z, entonces Acción W". Estas acciones pueden suponer peticiones al modelo o a las vistas. Una de estas peticiones a las vistas puede ser una llamada al método "Actualizar()". Una petición al modelo puede ser "</a:t>
            </a:r>
            <a:r>
              <a:rPr lang="es-CO" dirty="0" err="1"/>
              <a:t>Obtener_tiempo_de_entrega</a:t>
            </a:r>
            <a:r>
              <a:rPr lang="es-CO" dirty="0"/>
              <a:t> ( </a:t>
            </a:r>
            <a:r>
              <a:rPr lang="es-CO" dirty="0" err="1"/>
              <a:t>nueva_orden_de_venta</a:t>
            </a:r>
            <a:r>
              <a:rPr lang="es-CO" dirty="0"/>
              <a:t> )". 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El controlador es responsable de</a:t>
            </a:r>
            <a:r>
              <a:rPr lang="es-CO" dirty="0" smtClean="0"/>
              <a:t>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669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/>
              <a:t>La </a:t>
            </a:r>
            <a:r>
              <a:rPr lang="es-CO" sz="2400" b="1" dirty="0"/>
              <a:t>Vista</a:t>
            </a:r>
            <a:r>
              <a:rPr lang="es-CO" sz="2400" dirty="0"/>
              <a:t>, o interfaz de usuario, que compone la información que se envía al cliente y los mecanismos interacción con éste</a:t>
            </a:r>
            <a:r>
              <a:rPr lang="es-CO" sz="2400" dirty="0" smtClean="0"/>
              <a:t>.  La secuencia que sigue en el proyecto es: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543800" cy="914400"/>
          </a:xfrm>
        </p:spPr>
        <p:txBody>
          <a:bodyPr/>
          <a:lstStyle/>
          <a:p>
            <a:r>
              <a:rPr lang="es-CO" dirty="0" smtClean="0"/>
              <a:t>Vista</a:t>
            </a:r>
            <a:endParaRPr lang="es-C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6836801"/>
              </p:ext>
            </p:extLst>
          </p:nvPr>
        </p:nvGraphicFramePr>
        <p:xfrm>
          <a:off x="1115616" y="2794000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7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988840"/>
            <a:ext cx="6096000" cy="3657599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 smtClean="0"/>
              <a:t>CREATE DATABASE proyecto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543800" cy="914400"/>
          </a:xfrm>
        </p:spPr>
        <p:txBody>
          <a:bodyPr/>
          <a:lstStyle/>
          <a:p>
            <a:r>
              <a:rPr lang="es-CO" dirty="0" smtClean="0"/>
              <a:t>Creación de base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69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35696" y="2348880"/>
            <a:ext cx="6096000" cy="3657599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s-CO" dirty="0" smtClean="0"/>
              <a:t>CREATE TABLE </a:t>
            </a:r>
            <a:r>
              <a:rPr lang="es-CO" dirty="0" err="1" smtClean="0"/>
              <a:t>dimension_cliente</a:t>
            </a:r>
            <a:r>
              <a:rPr lang="es-CO" dirty="0" smtClean="0"/>
              <a:t> (</a:t>
            </a:r>
          </a:p>
          <a:p>
            <a:pPr marL="0" indent="0">
              <a:buNone/>
            </a:pPr>
            <a:r>
              <a:rPr lang="es-CO" dirty="0" smtClean="0"/>
              <a:t>    </a:t>
            </a:r>
            <a:r>
              <a:rPr lang="es-CO" dirty="0" err="1" smtClean="0"/>
              <a:t>id_cliente</a:t>
            </a:r>
            <a:r>
              <a:rPr lang="es-CO" dirty="0" smtClean="0"/>
              <a:t> </a:t>
            </a:r>
            <a:r>
              <a:rPr lang="es-CO" dirty="0" err="1" smtClean="0"/>
              <a:t>bigint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null</a:t>
            </a:r>
            <a:r>
              <a:rPr lang="es-CO" dirty="0" smtClean="0"/>
              <a:t> PRIMARY KEY 	AUTO_INCREMENT,</a:t>
            </a:r>
          </a:p>
          <a:p>
            <a:pPr marL="0" indent="0">
              <a:buNone/>
            </a:pPr>
            <a:r>
              <a:rPr lang="es-CO" dirty="0" smtClean="0"/>
              <a:t>    nombre </a:t>
            </a:r>
            <a:r>
              <a:rPr lang="es-CO" dirty="0" err="1" smtClean="0"/>
              <a:t>varchar</a:t>
            </a:r>
            <a:r>
              <a:rPr lang="es-CO" dirty="0" smtClean="0"/>
              <a:t>(100)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null</a:t>
            </a:r>
            <a:r>
              <a:rPr lang="es-CO" dirty="0" smtClean="0"/>
              <a:t>,</a:t>
            </a:r>
          </a:p>
          <a:p>
            <a:pPr marL="0" indent="0">
              <a:buNone/>
            </a:pPr>
            <a:r>
              <a:rPr lang="es-CO" dirty="0" smtClean="0"/>
              <a:t>    correo </a:t>
            </a:r>
            <a:r>
              <a:rPr lang="es-CO" dirty="0" err="1" smtClean="0"/>
              <a:t>varchar</a:t>
            </a:r>
            <a:r>
              <a:rPr lang="es-CO" dirty="0" smtClean="0"/>
              <a:t>(100)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null</a:t>
            </a:r>
            <a:r>
              <a:rPr lang="es-CO" dirty="0" smtClean="0"/>
              <a:t>,</a:t>
            </a:r>
          </a:p>
          <a:p>
            <a:pPr marL="0" indent="0">
              <a:buNone/>
            </a:pPr>
            <a:r>
              <a:rPr lang="es-CO" dirty="0" smtClean="0"/>
              <a:t>    </a:t>
            </a:r>
            <a:r>
              <a:rPr lang="es-CO" dirty="0" err="1" smtClean="0"/>
              <a:t>telefono</a:t>
            </a:r>
            <a:r>
              <a:rPr lang="es-CO" dirty="0" smtClean="0"/>
              <a:t> </a:t>
            </a:r>
            <a:r>
              <a:rPr lang="es-CO" dirty="0" err="1" smtClean="0"/>
              <a:t>bigint</a:t>
            </a:r>
            <a:r>
              <a:rPr lang="es-CO" dirty="0" smtClean="0"/>
              <a:t>,</a:t>
            </a:r>
          </a:p>
          <a:p>
            <a:pPr marL="0" indent="0">
              <a:buNone/>
            </a:pPr>
            <a:r>
              <a:rPr lang="es-CO" dirty="0" smtClean="0"/>
              <a:t>    mensaje </a:t>
            </a:r>
            <a:r>
              <a:rPr lang="es-CO" dirty="0" err="1" smtClean="0"/>
              <a:t>varchar</a:t>
            </a:r>
            <a:r>
              <a:rPr lang="es-CO" dirty="0" smtClean="0"/>
              <a:t>(300)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null</a:t>
            </a:r>
            <a:r>
              <a:rPr lang="es-CO" dirty="0" smtClean="0"/>
              <a:t>,</a:t>
            </a:r>
          </a:p>
          <a:p>
            <a:pPr marL="0" indent="0">
              <a:buNone/>
            </a:pPr>
            <a:r>
              <a:rPr lang="es-CO" dirty="0" smtClean="0"/>
              <a:t>    </a:t>
            </a:r>
            <a:r>
              <a:rPr lang="es-CO" dirty="0" err="1" smtClean="0"/>
              <a:t>fecha_registro</a:t>
            </a:r>
            <a:r>
              <a:rPr lang="es-CO" dirty="0" smtClean="0"/>
              <a:t> </a:t>
            </a:r>
            <a:r>
              <a:rPr lang="es-CO" dirty="0" err="1" smtClean="0"/>
              <a:t>timestamp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null</a:t>
            </a:r>
            <a:r>
              <a:rPr lang="es-CO" dirty="0" smtClean="0"/>
              <a:t> DEFAULT    	CURRENT_TIMESTAMP</a:t>
            </a:r>
          </a:p>
          <a:p>
            <a:pPr marL="0" indent="0">
              <a:buNone/>
            </a:pP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s-CO" dirty="0" smtClean="0"/>
              <a:t>Tabla 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202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92</TotalTime>
  <Words>357</Words>
  <Application>Microsoft Office PowerPoint</Application>
  <PresentationFormat>Presentación en pantalla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Elemental</vt:lpstr>
      <vt:lpstr>Proyecto </vt:lpstr>
      <vt:lpstr>Arquitectura de software MVC</vt:lpstr>
      <vt:lpstr>Modelo</vt:lpstr>
      <vt:lpstr>El modelo es el responsable de:</vt:lpstr>
      <vt:lpstr>Controlador</vt:lpstr>
      <vt:lpstr>El controlador es responsable de:</vt:lpstr>
      <vt:lpstr>Vista</vt:lpstr>
      <vt:lpstr>Creación de base de datos</vt:lpstr>
      <vt:lpstr>Tabla cliente</vt:lpstr>
    </vt:vector>
  </TitlesOfParts>
  <Company>Protección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4</cp:revision>
  <dcterms:created xsi:type="dcterms:W3CDTF">2021-06-14T19:25:50Z</dcterms:created>
  <dcterms:modified xsi:type="dcterms:W3CDTF">2021-06-14T20:58:01Z</dcterms:modified>
</cp:coreProperties>
</file>