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08" r:id="rId2"/>
    <p:sldId id="410" r:id="rId3"/>
    <p:sldId id="409" r:id="rId4"/>
    <p:sldId id="387" r:id="rId5"/>
    <p:sldId id="411" r:id="rId6"/>
    <p:sldId id="357" r:id="rId7"/>
  </p:sldIdLst>
  <p:sldSz cx="9144000" cy="5148263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467F"/>
    <a:srgbClr val="9C3F60"/>
    <a:srgbClr val="00A1E4"/>
    <a:srgbClr val="FFFFFF"/>
    <a:srgbClr val="374559"/>
    <a:srgbClr val="FEFEFE"/>
    <a:srgbClr val="EAE23B"/>
    <a:srgbClr val="EF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88111" autoAdjust="0"/>
  </p:normalViewPr>
  <p:slideViewPr>
    <p:cSldViewPr snapToGrid="0">
      <p:cViewPr varScale="1">
        <p:scale>
          <a:sx n="147" d="100"/>
          <a:sy n="147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FE995-C247-4990-AF4E-E64993EB7515}" type="datetimeFigureOut">
              <a:rPr lang="en-AU" smtClean="0"/>
              <a:t>13/12/2024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F1BCC-4B67-474A-99CE-8245E124F6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19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7C819-BCD3-EA31-562E-F3C81C45D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1782D3-0C02-EACA-86E5-A50B220E67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615070-8C0D-75D8-C8C5-E850163EF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26A84-666A-1460-48A4-29431CC34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5F1BCC-4B67-474A-99CE-8245E124F65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31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7.em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hyperlink" Target="mailto:contact@aushsi.org.au" TargetMode="External"/><Relationship Id="rId4" Type="http://schemas.openxmlformats.org/officeDocument/2006/relationships/image" Target="../media/image10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 of Traditional Ow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8B93EF-2198-DA13-15DA-A267F34DC8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6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E29E-9FC9-4682-B1BF-B530FBF6C74B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EF600E-A836-4665-A50B-E5BE4AD5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805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Grey-Bottom Footer Only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4CB878-4921-26DA-6C08-D486EFB34251}"/>
              </a:ext>
            </a:extLst>
          </p:cNvPr>
          <p:cNvSpPr/>
          <p:nvPr userDrawn="1"/>
        </p:nvSpPr>
        <p:spPr>
          <a:xfrm>
            <a:off x="0" y="0"/>
            <a:ext cx="9143998" cy="5148263"/>
          </a:xfrm>
          <a:prstGeom prst="rect">
            <a:avLst/>
          </a:prstGeom>
          <a:solidFill>
            <a:srgbClr val="EFF6FB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CEB258-4229-7203-D885-54CB58782371}"/>
              </a:ext>
            </a:extLst>
          </p:cNvPr>
          <p:cNvSpPr/>
          <p:nvPr/>
        </p:nvSpPr>
        <p:spPr>
          <a:xfrm>
            <a:off x="0" y="4428263"/>
            <a:ext cx="9143998" cy="720000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C2FF89A-E547-D301-BE20-3EB06A2D14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6014"/>
          <a:stretch>
            <a:fillRect/>
          </a:stretch>
        </p:blipFill>
        <p:spPr>
          <a:xfrm>
            <a:off x="5851822" y="4428263"/>
            <a:ext cx="3292178" cy="720000"/>
          </a:xfrm>
          <a:custGeom>
            <a:avLst/>
            <a:gdLst>
              <a:gd name="connsiteX0" fmla="*/ 0 w 3292178"/>
              <a:gd name="connsiteY0" fmla="*/ 0 h 720000"/>
              <a:gd name="connsiteX1" fmla="*/ 3292178 w 3292178"/>
              <a:gd name="connsiteY1" fmla="*/ 0 h 720000"/>
              <a:gd name="connsiteX2" fmla="*/ 3292178 w 3292178"/>
              <a:gd name="connsiteY2" fmla="*/ 720000 h 720000"/>
              <a:gd name="connsiteX3" fmla="*/ 0 w 3292178"/>
              <a:gd name="connsiteY3" fmla="*/ 72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2178" h="720000">
                <a:moveTo>
                  <a:pt x="0" y="0"/>
                </a:moveTo>
                <a:lnTo>
                  <a:pt x="3292178" y="0"/>
                </a:lnTo>
                <a:lnTo>
                  <a:pt x="3292178" y="720000"/>
                </a:lnTo>
                <a:lnTo>
                  <a:pt x="0" y="720000"/>
                </a:lnTo>
                <a:close/>
              </a:path>
            </a:pathLst>
          </a:cu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C850FCD-1C1A-E683-E9A2-C7F39A8F7A5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8545" y="4595466"/>
            <a:ext cx="733004" cy="3880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85CB3A-E4BB-C435-4D58-86566A05AFB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425281" y="4593377"/>
            <a:ext cx="390105" cy="39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93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[Bottom Footer Only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4CB878-4921-26DA-6C08-D486EFB34251}"/>
              </a:ext>
            </a:extLst>
          </p:cNvPr>
          <p:cNvSpPr/>
          <p:nvPr userDrawn="1"/>
        </p:nvSpPr>
        <p:spPr>
          <a:xfrm>
            <a:off x="0" y="0"/>
            <a:ext cx="9143998" cy="5148263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CEB258-4229-7203-D885-54CB58782371}"/>
              </a:ext>
            </a:extLst>
          </p:cNvPr>
          <p:cNvSpPr/>
          <p:nvPr/>
        </p:nvSpPr>
        <p:spPr>
          <a:xfrm>
            <a:off x="0" y="4428263"/>
            <a:ext cx="9143998" cy="720000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C2FF89A-E547-D301-BE20-3EB06A2D14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6014"/>
          <a:stretch>
            <a:fillRect/>
          </a:stretch>
        </p:blipFill>
        <p:spPr>
          <a:xfrm>
            <a:off x="5851822" y="4428263"/>
            <a:ext cx="3292178" cy="720000"/>
          </a:xfrm>
          <a:custGeom>
            <a:avLst/>
            <a:gdLst>
              <a:gd name="connsiteX0" fmla="*/ 0 w 3292178"/>
              <a:gd name="connsiteY0" fmla="*/ 0 h 720000"/>
              <a:gd name="connsiteX1" fmla="*/ 3292178 w 3292178"/>
              <a:gd name="connsiteY1" fmla="*/ 0 h 720000"/>
              <a:gd name="connsiteX2" fmla="*/ 3292178 w 3292178"/>
              <a:gd name="connsiteY2" fmla="*/ 720000 h 720000"/>
              <a:gd name="connsiteX3" fmla="*/ 0 w 3292178"/>
              <a:gd name="connsiteY3" fmla="*/ 72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2178" h="720000">
                <a:moveTo>
                  <a:pt x="0" y="0"/>
                </a:moveTo>
                <a:lnTo>
                  <a:pt x="3292178" y="0"/>
                </a:lnTo>
                <a:lnTo>
                  <a:pt x="3292178" y="720000"/>
                </a:lnTo>
                <a:lnTo>
                  <a:pt x="0" y="720000"/>
                </a:lnTo>
                <a:close/>
              </a:path>
            </a:pathLst>
          </a:cu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C850FCD-1C1A-E683-E9A2-C7F39A8F7A5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8545" y="4595466"/>
            <a:ext cx="733004" cy="3880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85CB3A-E4BB-C435-4D58-86566A05AFB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425281" y="4593377"/>
            <a:ext cx="390105" cy="39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29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E29E-9FC9-4682-B1BF-B530FBF6C74B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51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53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62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02E305-2886-B14C-004A-126BBB7B3372}"/>
              </a:ext>
            </a:extLst>
          </p:cNvPr>
          <p:cNvSpPr/>
          <p:nvPr/>
        </p:nvSpPr>
        <p:spPr>
          <a:xfrm>
            <a:off x="0" y="973338"/>
            <a:ext cx="6815708" cy="3720859"/>
          </a:xfrm>
          <a:custGeom>
            <a:avLst/>
            <a:gdLst>
              <a:gd name="connsiteX0" fmla="*/ 6815709 w 6815708"/>
              <a:gd name="connsiteY0" fmla="*/ 0 h 3720859"/>
              <a:gd name="connsiteX1" fmla="*/ 0 w 6815708"/>
              <a:gd name="connsiteY1" fmla="*/ 0 h 3720859"/>
              <a:gd name="connsiteX2" fmla="*/ 0 w 6815708"/>
              <a:gd name="connsiteY2" fmla="*/ 3720860 h 3720859"/>
              <a:gd name="connsiteX3" fmla="*/ 5956046 w 6815708"/>
              <a:gd name="connsiteY3" fmla="*/ 3720860 h 3720859"/>
              <a:gd name="connsiteX4" fmla="*/ 6815709 w 6815708"/>
              <a:gd name="connsiteY4" fmla="*/ 0 h 372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5708" h="3720859">
                <a:moveTo>
                  <a:pt x="6815709" y="0"/>
                </a:moveTo>
                <a:lnTo>
                  <a:pt x="0" y="0"/>
                </a:lnTo>
                <a:lnTo>
                  <a:pt x="0" y="3720860"/>
                </a:lnTo>
                <a:lnTo>
                  <a:pt x="5956046" y="3720860"/>
                </a:lnTo>
                <a:lnTo>
                  <a:pt x="6815709" y="0"/>
                </a:lnTo>
                <a:close/>
              </a:path>
            </a:pathLst>
          </a:custGeom>
          <a:solidFill>
            <a:srgbClr val="EFF6FB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593573-4D65-F734-6481-6B40B8D3CCA3}"/>
              </a:ext>
            </a:extLst>
          </p:cNvPr>
          <p:cNvSpPr/>
          <p:nvPr/>
        </p:nvSpPr>
        <p:spPr>
          <a:xfrm>
            <a:off x="-1" y="-1"/>
            <a:ext cx="9143999" cy="973339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CEB258-4229-7203-D885-54CB58782371}"/>
              </a:ext>
            </a:extLst>
          </p:cNvPr>
          <p:cNvSpPr/>
          <p:nvPr/>
        </p:nvSpPr>
        <p:spPr>
          <a:xfrm>
            <a:off x="0" y="4694197"/>
            <a:ext cx="9143998" cy="458513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2A163D5-072A-0A38-B3B5-C21E7D103205}"/>
              </a:ext>
            </a:extLst>
          </p:cNvPr>
          <p:cNvSpPr/>
          <p:nvPr/>
        </p:nvSpPr>
        <p:spPr>
          <a:xfrm>
            <a:off x="6815708" y="-1"/>
            <a:ext cx="2328291" cy="973339"/>
          </a:xfrm>
          <a:custGeom>
            <a:avLst/>
            <a:gdLst>
              <a:gd name="connsiteX0" fmla="*/ 224917 w 2328291"/>
              <a:gd name="connsiteY0" fmla="*/ 0 h 973339"/>
              <a:gd name="connsiteX1" fmla="*/ 0 w 2328291"/>
              <a:gd name="connsiteY1" fmla="*/ 973340 h 973339"/>
              <a:gd name="connsiteX2" fmla="*/ 2328291 w 2328291"/>
              <a:gd name="connsiteY2" fmla="*/ 973340 h 973339"/>
              <a:gd name="connsiteX3" fmla="*/ 2328291 w 2328291"/>
              <a:gd name="connsiteY3" fmla="*/ 0 h 973339"/>
              <a:gd name="connsiteX4" fmla="*/ 224917 w 2328291"/>
              <a:gd name="connsiteY4" fmla="*/ 0 h 97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291" h="973339">
                <a:moveTo>
                  <a:pt x="224917" y="0"/>
                </a:moveTo>
                <a:lnTo>
                  <a:pt x="0" y="973340"/>
                </a:lnTo>
                <a:lnTo>
                  <a:pt x="2328291" y="973340"/>
                </a:lnTo>
                <a:lnTo>
                  <a:pt x="2328291" y="0"/>
                </a:lnTo>
                <a:lnTo>
                  <a:pt x="224917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A4C8BF5-646A-092E-6ECF-E2FFE7EB6C4A}"/>
              </a:ext>
            </a:extLst>
          </p:cNvPr>
          <p:cNvSpPr/>
          <p:nvPr/>
        </p:nvSpPr>
        <p:spPr>
          <a:xfrm>
            <a:off x="5850128" y="4694197"/>
            <a:ext cx="3293871" cy="458513"/>
          </a:xfrm>
          <a:custGeom>
            <a:avLst/>
            <a:gdLst>
              <a:gd name="connsiteX0" fmla="*/ 0 w 3293871"/>
              <a:gd name="connsiteY0" fmla="*/ 458513 h 458513"/>
              <a:gd name="connsiteX1" fmla="*/ 3293872 w 3293871"/>
              <a:gd name="connsiteY1" fmla="*/ 458513 h 458513"/>
              <a:gd name="connsiteX2" fmla="*/ 3293872 w 3293871"/>
              <a:gd name="connsiteY2" fmla="*/ 0 h 458513"/>
              <a:gd name="connsiteX3" fmla="*/ 105918 w 3293871"/>
              <a:gd name="connsiteY3" fmla="*/ 0 h 458513"/>
              <a:gd name="connsiteX4" fmla="*/ 0 w 3293871"/>
              <a:gd name="connsiteY4" fmla="*/ 458513 h 4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3871" h="458513">
                <a:moveTo>
                  <a:pt x="0" y="458513"/>
                </a:moveTo>
                <a:lnTo>
                  <a:pt x="3293872" y="458513"/>
                </a:lnTo>
                <a:lnTo>
                  <a:pt x="3293872" y="0"/>
                </a:lnTo>
                <a:lnTo>
                  <a:pt x="105918" y="0"/>
                </a:lnTo>
                <a:lnTo>
                  <a:pt x="0" y="458513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F36B2AF-CD56-B6C7-EFC5-3E4C514F74C2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956045" y="973337"/>
            <a:ext cx="3187954" cy="3720860"/>
          </a:xfrm>
          <a:custGeom>
            <a:avLst/>
            <a:gdLst>
              <a:gd name="connsiteX0" fmla="*/ 859663 w 3187954"/>
              <a:gd name="connsiteY0" fmla="*/ 0 h 3720860"/>
              <a:gd name="connsiteX1" fmla="*/ 3187954 w 3187954"/>
              <a:gd name="connsiteY1" fmla="*/ 0 h 3720860"/>
              <a:gd name="connsiteX2" fmla="*/ 3187954 w 3187954"/>
              <a:gd name="connsiteY2" fmla="*/ 3720860 h 3720860"/>
              <a:gd name="connsiteX3" fmla="*/ 0 w 3187954"/>
              <a:gd name="connsiteY3" fmla="*/ 3720860 h 372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7954" h="3720860">
                <a:moveTo>
                  <a:pt x="859663" y="0"/>
                </a:moveTo>
                <a:lnTo>
                  <a:pt x="3187954" y="0"/>
                </a:lnTo>
                <a:lnTo>
                  <a:pt x="3187954" y="3720860"/>
                </a:lnTo>
                <a:lnTo>
                  <a:pt x="0" y="372086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612000" tIns="360000" rIns="576000" bIns="360000" anchor="ctr" anchorCtr="0">
            <a:noAutofit/>
          </a:bodyPr>
          <a:lstStyle>
            <a:lvl1pPr algn="l">
              <a:defRPr sz="1050" b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 algn="ctr">
              <a:defRPr b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</a:lstStyle>
          <a:p>
            <a:r>
              <a:rPr lang="en-AU" dirty="0"/>
              <a:t>To insert an image, select ‘Insert Picture’, or click on icon. Select ‘Picture Format &gt; Crop’ to edit size and position of picture.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BB5A5-5EB7-06BC-1B06-042464AB4B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6359" y="264641"/>
            <a:ext cx="1956641" cy="462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471F07-72FC-2C8B-55AD-9685229E8B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84245" y="253724"/>
            <a:ext cx="473396" cy="473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EF3070-4FA0-D866-2B68-15A678974CF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86359" y="4771218"/>
            <a:ext cx="839914" cy="295970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FC0BC44A-EB52-9F54-FC25-2EF2A38902E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60308" y="2574131"/>
            <a:ext cx="4572000" cy="720000"/>
          </a:xfrm>
        </p:spPr>
        <p:txBody>
          <a:bodyPr/>
          <a:lstStyle>
            <a:lvl1pPr marL="0" indent="0" algn="l">
              <a:buNone/>
              <a:defRPr sz="1500" b="0">
                <a:solidFill>
                  <a:schemeClr val="accent2"/>
                </a:solidFill>
              </a:defRPr>
            </a:lvl1pPr>
            <a:lvl2pPr marL="0" indent="0" algn="l">
              <a:buNone/>
              <a:defRPr sz="1500" b="0">
                <a:solidFill>
                  <a:schemeClr val="accent2"/>
                </a:solidFill>
              </a:defRPr>
            </a:lvl2pPr>
            <a:lvl3pPr marL="0" indent="0" algn="l">
              <a:buNone/>
              <a:defRPr sz="1500" b="0">
                <a:solidFill>
                  <a:schemeClr val="accent2"/>
                </a:solidFill>
              </a:defRPr>
            </a:lvl3pPr>
            <a:lvl4pPr marL="0" indent="0" algn="l">
              <a:buNone/>
              <a:defRPr sz="1500" b="0">
                <a:solidFill>
                  <a:schemeClr val="accent2"/>
                </a:solidFill>
              </a:defRPr>
            </a:lvl4pPr>
            <a:lvl5pPr marL="0" indent="0" algn="l">
              <a:buNone/>
              <a:defRPr sz="1500" b="0">
                <a:solidFill>
                  <a:schemeClr val="accent2"/>
                </a:solidFill>
              </a:defRPr>
            </a:lvl5pPr>
            <a:lvl6pPr marL="0" indent="0" algn="l">
              <a:buNone/>
              <a:defRPr sz="1500" b="0">
                <a:solidFill>
                  <a:schemeClr val="accent2"/>
                </a:solidFill>
              </a:defRPr>
            </a:lvl6pPr>
            <a:lvl7pPr marL="0" indent="0" algn="l">
              <a:buNone/>
              <a:defRPr sz="1500" b="0">
                <a:solidFill>
                  <a:schemeClr val="accent2"/>
                </a:solidFill>
              </a:defRPr>
            </a:lvl7pPr>
            <a:lvl8pPr marL="0" indent="0" algn="l">
              <a:buNone/>
              <a:defRPr sz="1500" b="0">
                <a:solidFill>
                  <a:schemeClr val="accent2"/>
                </a:solidFill>
              </a:defRPr>
            </a:lvl8pPr>
            <a:lvl9pPr marL="0" indent="0" algn="l">
              <a:buNone/>
              <a:defRPr sz="1500" b="0">
                <a:solidFill>
                  <a:schemeClr val="accent2"/>
                </a:solidFill>
              </a:defRPr>
            </a:lvl9pPr>
          </a:lstStyle>
          <a:p>
            <a:r>
              <a:rPr lang="en-AU" dirty="0"/>
              <a:t>Subtitle or presenters name and date</a:t>
            </a:r>
            <a:endParaRPr lang="en-GB" dirty="0"/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</a:p>
          <a:p>
            <a:pPr lvl="4"/>
            <a:r>
              <a:rPr lang="en-US" dirty="0"/>
              <a:t>5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278560D9-C1C4-4502-03B5-15DD22BEDB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0308" y="1549399"/>
            <a:ext cx="4572000" cy="792000"/>
          </a:xfrm>
        </p:spPr>
        <p:txBody>
          <a:bodyPr anchor="b"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65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E593573-4D65-F734-6481-6B40B8D3CCA3}"/>
              </a:ext>
            </a:extLst>
          </p:cNvPr>
          <p:cNvSpPr/>
          <p:nvPr/>
        </p:nvSpPr>
        <p:spPr>
          <a:xfrm>
            <a:off x="-1" y="-1"/>
            <a:ext cx="9143999" cy="973339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CEB258-4229-7203-D885-54CB58782371}"/>
              </a:ext>
            </a:extLst>
          </p:cNvPr>
          <p:cNvSpPr/>
          <p:nvPr/>
        </p:nvSpPr>
        <p:spPr>
          <a:xfrm>
            <a:off x="0" y="4694197"/>
            <a:ext cx="9143998" cy="458513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2A163D5-072A-0A38-B3B5-C21E7D103205}"/>
              </a:ext>
            </a:extLst>
          </p:cNvPr>
          <p:cNvSpPr/>
          <p:nvPr/>
        </p:nvSpPr>
        <p:spPr>
          <a:xfrm>
            <a:off x="6815708" y="-1"/>
            <a:ext cx="2328291" cy="973339"/>
          </a:xfrm>
          <a:custGeom>
            <a:avLst/>
            <a:gdLst>
              <a:gd name="connsiteX0" fmla="*/ 224917 w 2328291"/>
              <a:gd name="connsiteY0" fmla="*/ 0 h 973339"/>
              <a:gd name="connsiteX1" fmla="*/ 0 w 2328291"/>
              <a:gd name="connsiteY1" fmla="*/ 973340 h 973339"/>
              <a:gd name="connsiteX2" fmla="*/ 2328291 w 2328291"/>
              <a:gd name="connsiteY2" fmla="*/ 973340 h 973339"/>
              <a:gd name="connsiteX3" fmla="*/ 2328291 w 2328291"/>
              <a:gd name="connsiteY3" fmla="*/ 0 h 973339"/>
              <a:gd name="connsiteX4" fmla="*/ 224917 w 2328291"/>
              <a:gd name="connsiteY4" fmla="*/ 0 h 97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291" h="973339">
                <a:moveTo>
                  <a:pt x="224917" y="0"/>
                </a:moveTo>
                <a:lnTo>
                  <a:pt x="0" y="973340"/>
                </a:lnTo>
                <a:lnTo>
                  <a:pt x="2328291" y="973340"/>
                </a:lnTo>
                <a:lnTo>
                  <a:pt x="2328291" y="0"/>
                </a:lnTo>
                <a:lnTo>
                  <a:pt x="224917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A4C8BF5-646A-092E-6ECF-E2FFE7EB6C4A}"/>
              </a:ext>
            </a:extLst>
          </p:cNvPr>
          <p:cNvSpPr/>
          <p:nvPr/>
        </p:nvSpPr>
        <p:spPr>
          <a:xfrm>
            <a:off x="5850128" y="4694197"/>
            <a:ext cx="3293871" cy="458513"/>
          </a:xfrm>
          <a:custGeom>
            <a:avLst/>
            <a:gdLst>
              <a:gd name="connsiteX0" fmla="*/ 0 w 3293871"/>
              <a:gd name="connsiteY0" fmla="*/ 458513 h 458513"/>
              <a:gd name="connsiteX1" fmla="*/ 3293872 w 3293871"/>
              <a:gd name="connsiteY1" fmla="*/ 458513 h 458513"/>
              <a:gd name="connsiteX2" fmla="*/ 3293872 w 3293871"/>
              <a:gd name="connsiteY2" fmla="*/ 0 h 458513"/>
              <a:gd name="connsiteX3" fmla="*/ 105918 w 3293871"/>
              <a:gd name="connsiteY3" fmla="*/ 0 h 458513"/>
              <a:gd name="connsiteX4" fmla="*/ 0 w 3293871"/>
              <a:gd name="connsiteY4" fmla="*/ 458513 h 4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3871" h="458513">
                <a:moveTo>
                  <a:pt x="0" y="458513"/>
                </a:moveTo>
                <a:lnTo>
                  <a:pt x="3293872" y="458513"/>
                </a:lnTo>
                <a:lnTo>
                  <a:pt x="3293872" y="0"/>
                </a:lnTo>
                <a:lnTo>
                  <a:pt x="105918" y="0"/>
                </a:lnTo>
                <a:lnTo>
                  <a:pt x="0" y="458513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113A054-12CB-4197-89CB-FBA21D5F89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60308" y="2574131"/>
            <a:ext cx="4572000" cy="720000"/>
          </a:xfrm>
        </p:spPr>
        <p:txBody>
          <a:bodyPr/>
          <a:lstStyle>
            <a:lvl1pPr marL="0" indent="0" algn="l">
              <a:buNone/>
              <a:defRPr sz="1500" b="0">
                <a:solidFill>
                  <a:schemeClr val="accent2"/>
                </a:solidFill>
              </a:defRPr>
            </a:lvl1pPr>
            <a:lvl2pPr marL="0" indent="0" algn="l">
              <a:buNone/>
              <a:defRPr sz="1500" b="0">
                <a:solidFill>
                  <a:schemeClr val="accent2"/>
                </a:solidFill>
              </a:defRPr>
            </a:lvl2pPr>
            <a:lvl3pPr marL="0" indent="0" algn="l">
              <a:buNone/>
              <a:defRPr sz="1500" b="0">
                <a:solidFill>
                  <a:schemeClr val="accent2"/>
                </a:solidFill>
              </a:defRPr>
            </a:lvl3pPr>
            <a:lvl4pPr marL="0" indent="0" algn="l">
              <a:buNone/>
              <a:defRPr sz="1500" b="0">
                <a:solidFill>
                  <a:schemeClr val="accent2"/>
                </a:solidFill>
              </a:defRPr>
            </a:lvl4pPr>
            <a:lvl5pPr marL="0" indent="0" algn="l">
              <a:buNone/>
              <a:defRPr sz="1500" b="0">
                <a:solidFill>
                  <a:schemeClr val="accent2"/>
                </a:solidFill>
              </a:defRPr>
            </a:lvl5pPr>
            <a:lvl6pPr marL="0" indent="0" algn="l">
              <a:buNone/>
              <a:defRPr sz="1500" b="0">
                <a:solidFill>
                  <a:schemeClr val="accent2"/>
                </a:solidFill>
              </a:defRPr>
            </a:lvl6pPr>
            <a:lvl7pPr marL="0" indent="0" algn="l">
              <a:buNone/>
              <a:defRPr sz="1500" b="0">
                <a:solidFill>
                  <a:schemeClr val="accent2"/>
                </a:solidFill>
              </a:defRPr>
            </a:lvl7pPr>
            <a:lvl8pPr marL="0" indent="0" algn="l">
              <a:buNone/>
              <a:defRPr sz="1500" b="0">
                <a:solidFill>
                  <a:schemeClr val="accent2"/>
                </a:solidFill>
              </a:defRPr>
            </a:lvl8pPr>
            <a:lvl9pPr marL="0" indent="0" algn="l">
              <a:buNone/>
              <a:defRPr sz="1500" b="0">
                <a:solidFill>
                  <a:schemeClr val="accent2"/>
                </a:solidFill>
              </a:defRPr>
            </a:lvl9pPr>
          </a:lstStyle>
          <a:p>
            <a:r>
              <a:rPr lang="en-AU" dirty="0"/>
              <a:t>Subtitle or presenters name and date</a:t>
            </a:r>
            <a:endParaRPr lang="en-GB" dirty="0"/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</a:p>
          <a:p>
            <a:pPr lvl="4"/>
            <a:r>
              <a:rPr lang="en-US" dirty="0"/>
              <a:t>5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BB5A5-5EB7-06BC-1B06-042464AB4B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6359" y="264641"/>
            <a:ext cx="1956641" cy="462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471F07-72FC-2C8B-55AD-9685229E8B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384245" y="253724"/>
            <a:ext cx="473396" cy="47339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6894AC-A6FF-4C78-BD1B-BD484004B4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0308" y="1549399"/>
            <a:ext cx="4572000" cy="792000"/>
          </a:xfrm>
        </p:spPr>
        <p:txBody>
          <a:bodyPr anchor="b"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93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[Grey-Bottom Footer only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4CB878-4921-26DA-6C08-D486EFB34251}"/>
              </a:ext>
            </a:extLst>
          </p:cNvPr>
          <p:cNvSpPr/>
          <p:nvPr userDrawn="1"/>
        </p:nvSpPr>
        <p:spPr>
          <a:xfrm>
            <a:off x="0" y="0"/>
            <a:ext cx="9143998" cy="5148263"/>
          </a:xfrm>
          <a:prstGeom prst="rect">
            <a:avLst/>
          </a:prstGeom>
          <a:solidFill>
            <a:srgbClr val="EFF6FB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CEB258-4229-7203-D885-54CB58782371}"/>
              </a:ext>
            </a:extLst>
          </p:cNvPr>
          <p:cNvSpPr/>
          <p:nvPr/>
        </p:nvSpPr>
        <p:spPr>
          <a:xfrm>
            <a:off x="0" y="4428263"/>
            <a:ext cx="9143998" cy="720000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113A054-12CB-4197-89CB-FBA21D5F89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2000" y="2851560"/>
            <a:ext cx="6840000" cy="720000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accent2"/>
                </a:solidFill>
              </a:defRPr>
            </a:lvl1pPr>
            <a:lvl2pPr marL="0" indent="0" algn="ctr">
              <a:buNone/>
              <a:defRPr sz="2400" b="0">
                <a:solidFill>
                  <a:schemeClr val="accent2"/>
                </a:solidFill>
              </a:defRPr>
            </a:lvl2pPr>
            <a:lvl3pPr marL="0" indent="0" algn="ctr">
              <a:buNone/>
              <a:defRPr sz="2400" b="0">
                <a:solidFill>
                  <a:schemeClr val="accent2"/>
                </a:solidFill>
              </a:defRPr>
            </a:lvl3pPr>
            <a:lvl4pPr marL="0" indent="0" algn="ctr">
              <a:buNone/>
              <a:defRPr sz="2400" b="0">
                <a:solidFill>
                  <a:schemeClr val="accent2"/>
                </a:solidFill>
              </a:defRPr>
            </a:lvl4pPr>
            <a:lvl5pPr marL="0" indent="0" algn="ctr">
              <a:buNone/>
              <a:defRPr sz="2400" b="0">
                <a:solidFill>
                  <a:schemeClr val="accent2"/>
                </a:solidFill>
              </a:defRPr>
            </a:lvl5pPr>
            <a:lvl6pPr marL="0" indent="0" algn="ctr">
              <a:buNone/>
              <a:defRPr sz="2400" b="0">
                <a:solidFill>
                  <a:schemeClr val="accent2"/>
                </a:solidFill>
              </a:defRPr>
            </a:lvl6pPr>
            <a:lvl7pPr marL="0" indent="0" algn="ctr">
              <a:buNone/>
              <a:defRPr sz="2400" b="0">
                <a:solidFill>
                  <a:schemeClr val="accent2"/>
                </a:solidFill>
              </a:defRPr>
            </a:lvl7pPr>
            <a:lvl8pPr marL="0" indent="0" algn="ctr">
              <a:buNone/>
              <a:defRPr sz="2400" b="0">
                <a:solidFill>
                  <a:schemeClr val="accent2"/>
                </a:solidFill>
              </a:defRPr>
            </a:lvl8pPr>
            <a:lvl9pPr marL="0" indent="0" algn="ctr">
              <a:buNone/>
              <a:defRPr sz="2400" b="0">
                <a:solidFill>
                  <a:schemeClr val="accent2"/>
                </a:solidFill>
              </a:defRPr>
            </a:lvl9pPr>
          </a:lstStyle>
          <a:p>
            <a:r>
              <a:rPr lang="en-AU" dirty="0"/>
              <a:t>Subtitle or presenters name and date</a:t>
            </a:r>
            <a:endParaRPr lang="en-GB" dirty="0"/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</a:p>
          <a:p>
            <a:pPr lvl="4"/>
            <a:r>
              <a:rPr lang="en-US" dirty="0"/>
              <a:t>5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6894AC-A6FF-4C78-BD1B-BD484004B4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0" y="914857"/>
            <a:ext cx="6840000" cy="1800000"/>
          </a:xfrm>
        </p:spPr>
        <p:txBody>
          <a:bodyPr anchor="b"/>
          <a:lstStyle>
            <a:lvl1pPr algn="ctr">
              <a:defRPr sz="6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C2FF89A-E547-D301-BE20-3EB06A2D14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6014"/>
          <a:stretch>
            <a:fillRect/>
          </a:stretch>
        </p:blipFill>
        <p:spPr>
          <a:xfrm>
            <a:off x="5851822" y="4428263"/>
            <a:ext cx="3292178" cy="720000"/>
          </a:xfrm>
          <a:custGeom>
            <a:avLst/>
            <a:gdLst>
              <a:gd name="connsiteX0" fmla="*/ 0 w 3292178"/>
              <a:gd name="connsiteY0" fmla="*/ 0 h 720000"/>
              <a:gd name="connsiteX1" fmla="*/ 3292178 w 3292178"/>
              <a:gd name="connsiteY1" fmla="*/ 0 h 720000"/>
              <a:gd name="connsiteX2" fmla="*/ 3292178 w 3292178"/>
              <a:gd name="connsiteY2" fmla="*/ 720000 h 720000"/>
              <a:gd name="connsiteX3" fmla="*/ 0 w 3292178"/>
              <a:gd name="connsiteY3" fmla="*/ 72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2178" h="720000">
                <a:moveTo>
                  <a:pt x="0" y="0"/>
                </a:moveTo>
                <a:lnTo>
                  <a:pt x="3292178" y="0"/>
                </a:lnTo>
                <a:lnTo>
                  <a:pt x="3292178" y="720000"/>
                </a:lnTo>
                <a:lnTo>
                  <a:pt x="0" y="720000"/>
                </a:lnTo>
                <a:close/>
              </a:path>
            </a:pathLst>
          </a:cu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C850FCD-1C1A-E683-E9A2-C7F39A8F7A5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8545" y="4595466"/>
            <a:ext cx="733004" cy="3880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85CB3A-E4BB-C435-4D58-86566A05AFB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425281" y="4593377"/>
            <a:ext cx="390105" cy="39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0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[Bottom Footer only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4CB878-4921-26DA-6C08-D486EFB34251}"/>
              </a:ext>
            </a:extLst>
          </p:cNvPr>
          <p:cNvSpPr/>
          <p:nvPr userDrawn="1"/>
        </p:nvSpPr>
        <p:spPr>
          <a:xfrm>
            <a:off x="0" y="0"/>
            <a:ext cx="9143998" cy="5148263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CEB258-4229-7203-D885-54CB58782371}"/>
              </a:ext>
            </a:extLst>
          </p:cNvPr>
          <p:cNvSpPr/>
          <p:nvPr/>
        </p:nvSpPr>
        <p:spPr>
          <a:xfrm>
            <a:off x="0" y="4428263"/>
            <a:ext cx="9143998" cy="720000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113A054-12CB-4197-89CB-FBA21D5F89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2000" y="2851560"/>
            <a:ext cx="6840000" cy="720000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accent2"/>
                </a:solidFill>
              </a:defRPr>
            </a:lvl1pPr>
            <a:lvl2pPr marL="0" indent="0" algn="ctr">
              <a:buNone/>
              <a:defRPr sz="2400" b="0">
                <a:solidFill>
                  <a:schemeClr val="accent2"/>
                </a:solidFill>
              </a:defRPr>
            </a:lvl2pPr>
            <a:lvl3pPr marL="0" indent="0" algn="ctr">
              <a:buNone/>
              <a:defRPr sz="2400" b="0">
                <a:solidFill>
                  <a:schemeClr val="accent2"/>
                </a:solidFill>
              </a:defRPr>
            </a:lvl3pPr>
            <a:lvl4pPr marL="0" indent="0" algn="ctr">
              <a:buNone/>
              <a:defRPr sz="2400" b="0">
                <a:solidFill>
                  <a:schemeClr val="accent2"/>
                </a:solidFill>
              </a:defRPr>
            </a:lvl4pPr>
            <a:lvl5pPr marL="0" indent="0" algn="ctr">
              <a:buNone/>
              <a:defRPr sz="2400" b="0">
                <a:solidFill>
                  <a:schemeClr val="accent2"/>
                </a:solidFill>
              </a:defRPr>
            </a:lvl5pPr>
            <a:lvl6pPr marL="0" indent="0" algn="ctr">
              <a:buNone/>
              <a:defRPr sz="2400" b="0">
                <a:solidFill>
                  <a:schemeClr val="accent2"/>
                </a:solidFill>
              </a:defRPr>
            </a:lvl6pPr>
            <a:lvl7pPr marL="0" indent="0" algn="ctr">
              <a:buNone/>
              <a:defRPr sz="2400" b="0">
                <a:solidFill>
                  <a:schemeClr val="accent2"/>
                </a:solidFill>
              </a:defRPr>
            </a:lvl7pPr>
            <a:lvl8pPr marL="0" indent="0" algn="ctr">
              <a:buNone/>
              <a:defRPr sz="2400" b="0">
                <a:solidFill>
                  <a:schemeClr val="accent2"/>
                </a:solidFill>
              </a:defRPr>
            </a:lvl8pPr>
            <a:lvl9pPr marL="0" indent="0" algn="ctr">
              <a:buNone/>
              <a:defRPr sz="2400" b="0">
                <a:solidFill>
                  <a:schemeClr val="accent2"/>
                </a:solidFill>
              </a:defRPr>
            </a:lvl9pPr>
          </a:lstStyle>
          <a:p>
            <a:r>
              <a:rPr lang="en-AU" dirty="0"/>
              <a:t>Subtitle or presenters name and date</a:t>
            </a:r>
            <a:endParaRPr lang="en-GB" dirty="0"/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</a:p>
          <a:p>
            <a:pPr lvl="4"/>
            <a:r>
              <a:rPr lang="en-US" dirty="0"/>
              <a:t>5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6894AC-A6FF-4C78-BD1B-BD484004B4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0" y="914857"/>
            <a:ext cx="6840000" cy="1800000"/>
          </a:xfrm>
        </p:spPr>
        <p:txBody>
          <a:bodyPr anchor="b"/>
          <a:lstStyle>
            <a:lvl1pPr algn="ctr">
              <a:defRPr sz="6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C2FF89A-E547-D301-BE20-3EB06A2D14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6014"/>
          <a:stretch>
            <a:fillRect/>
          </a:stretch>
        </p:blipFill>
        <p:spPr>
          <a:xfrm>
            <a:off x="5851822" y="4428263"/>
            <a:ext cx="3292178" cy="720000"/>
          </a:xfrm>
          <a:custGeom>
            <a:avLst/>
            <a:gdLst>
              <a:gd name="connsiteX0" fmla="*/ 0 w 3292178"/>
              <a:gd name="connsiteY0" fmla="*/ 0 h 720000"/>
              <a:gd name="connsiteX1" fmla="*/ 3292178 w 3292178"/>
              <a:gd name="connsiteY1" fmla="*/ 0 h 720000"/>
              <a:gd name="connsiteX2" fmla="*/ 3292178 w 3292178"/>
              <a:gd name="connsiteY2" fmla="*/ 720000 h 720000"/>
              <a:gd name="connsiteX3" fmla="*/ 0 w 3292178"/>
              <a:gd name="connsiteY3" fmla="*/ 72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2178" h="720000">
                <a:moveTo>
                  <a:pt x="0" y="0"/>
                </a:moveTo>
                <a:lnTo>
                  <a:pt x="3292178" y="0"/>
                </a:lnTo>
                <a:lnTo>
                  <a:pt x="3292178" y="720000"/>
                </a:lnTo>
                <a:lnTo>
                  <a:pt x="0" y="720000"/>
                </a:lnTo>
                <a:close/>
              </a:path>
            </a:pathLst>
          </a:cu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C850FCD-1C1A-E683-E9A2-C7F39A8F7A5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8545" y="4595466"/>
            <a:ext cx="733004" cy="3880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85CB3A-E4BB-C435-4D58-86566A05AFB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425281" y="4593377"/>
            <a:ext cx="390105" cy="39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E593573-4D65-F734-6481-6B40B8D3CCA3}"/>
              </a:ext>
            </a:extLst>
          </p:cNvPr>
          <p:cNvSpPr/>
          <p:nvPr/>
        </p:nvSpPr>
        <p:spPr>
          <a:xfrm>
            <a:off x="-1" y="-1"/>
            <a:ext cx="9143999" cy="973339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CEB258-4229-7203-D885-54CB58782371}"/>
              </a:ext>
            </a:extLst>
          </p:cNvPr>
          <p:cNvSpPr/>
          <p:nvPr/>
        </p:nvSpPr>
        <p:spPr>
          <a:xfrm>
            <a:off x="0" y="4694197"/>
            <a:ext cx="9143998" cy="458513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2A163D5-072A-0A38-B3B5-C21E7D103205}"/>
              </a:ext>
            </a:extLst>
          </p:cNvPr>
          <p:cNvSpPr/>
          <p:nvPr/>
        </p:nvSpPr>
        <p:spPr>
          <a:xfrm>
            <a:off x="6815708" y="-1"/>
            <a:ext cx="2328291" cy="973339"/>
          </a:xfrm>
          <a:custGeom>
            <a:avLst/>
            <a:gdLst>
              <a:gd name="connsiteX0" fmla="*/ 224917 w 2328291"/>
              <a:gd name="connsiteY0" fmla="*/ 0 h 973339"/>
              <a:gd name="connsiteX1" fmla="*/ 0 w 2328291"/>
              <a:gd name="connsiteY1" fmla="*/ 973340 h 973339"/>
              <a:gd name="connsiteX2" fmla="*/ 2328291 w 2328291"/>
              <a:gd name="connsiteY2" fmla="*/ 973340 h 973339"/>
              <a:gd name="connsiteX3" fmla="*/ 2328291 w 2328291"/>
              <a:gd name="connsiteY3" fmla="*/ 0 h 973339"/>
              <a:gd name="connsiteX4" fmla="*/ 224917 w 2328291"/>
              <a:gd name="connsiteY4" fmla="*/ 0 h 97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291" h="973339">
                <a:moveTo>
                  <a:pt x="224917" y="0"/>
                </a:moveTo>
                <a:lnTo>
                  <a:pt x="0" y="973340"/>
                </a:lnTo>
                <a:lnTo>
                  <a:pt x="2328291" y="973340"/>
                </a:lnTo>
                <a:lnTo>
                  <a:pt x="2328291" y="0"/>
                </a:lnTo>
                <a:lnTo>
                  <a:pt x="224917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A4C8BF5-646A-092E-6ECF-E2FFE7EB6C4A}"/>
              </a:ext>
            </a:extLst>
          </p:cNvPr>
          <p:cNvSpPr/>
          <p:nvPr/>
        </p:nvSpPr>
        <p:spPr>
          <a:xfrm>
            <a:off x="5850128" y="4694197"/>
            <a:ext cx="3293871" cy="458513"/>
          </a:xfrm>
          <a:custGeom>
            <a:avLst/>
            <a:gdLst>
              <a:gd name="connsiteX0" fmla="*/ 0 w 3293871"/>
              <a:gd name="connsiteY0" fmla="*/ 458513 h 458513"/>
              <a:gd name="connsiteX1" fmla="*/ 3293872 w 3293871"/>
              <a:gd name="connsiteY1" fmla="*/ 458513 h 458513"/>
              <a:gd name="connsiteX2" fmla="*/ 3293872 w 3293871"/>
              <a:gd name="connsiteY2" fmla="*/ 0 h 458513"/>
              <a:gd name="connsiteX3" fmla="*/ 105918 w 3293871"/>
              <a:gd name="connsiteY3" fmla="*/ 0 h 458513"/>
              <a:gd name="connsiteX4" fmla="*/ 0 w 3293871"/>
              <a:gd name="connsiteY4" fmla="*/ 458513 h 458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3871" h="458513">
                <a:moveTo>
                  <a:pt x="0" y="458513"/>
                </a:moveTo>
                <a:lnTo>
                  <a:pt x="3293872" y="458513"/>
                </a:lnTo>
                <a:lnTo>
                  <a:pt x="3293872" y="0"/>
                </a:lnTo>
                <a:lnTo>
                  <a:pt x="105918" y="0"/>
                </a:lnTo>
                <a:lnTo>
                  <a:pt x="0" y="458513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71F07-72FC-2C8B-55AD-9685229E8B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4245" y="253724"/>
            <a:ext cx="473396" cy="47339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9995B39-4887-1865-D37E-27F4F28E7D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439" y="267641"/>
            <a:ext cx="5940000" cy="504000"/>
          </a:xfrm>
        </p:spPr>
        <p:txBody>
          <a:bodyPr/>
          <a:lstStyle>
            <a:lvl1pPr>
              <a:defRPr sz="2800" b="0" i="1">
                <a:solidFill>
                  <a:srgbClr val="EAE23B"/>
                </a:solidFill>
              </a:defRPr>
            </a:lvl1pPr>
          </a:lstStyle>
          <a:p>
            <a:r>
              <a:rPr lang="en-US" dirty="0"/>
              <a:t>Bringing health innovation to life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915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6C895-F463-50F3-9E94-9F10B23BF1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AFFA4D-412F-8EC0-503E-48266069EE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55592" y="3270171"/>
            <a:ext cx="3564135" cy="842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B91F1-D5BE-F671-554A-5A39EA74FD6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5092172" y="3270171"/>
            <a:ext cx="2971800" cy="90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5B57B2-73D6-1266-6165-87BBDD0FF181}"/>
              </a:ext>
            </a:extLst>
          </p:cNvPr>
          <p:cNvSpPr txBox="1"/>
          <p:nvPr userDrawn="1"/>
        </p:nvSpPr>
        <p:spPr>
          <a:xfrm>
            <a:off x="441152" y="4532088"/>
            <a:ext cx="60275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contact@aushsi.org.au</a:t>
            </a:r>
            <a:r>
              <a:rPr lang="en-US" sz="17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AU" sz="1700" dirty="0">
                <a:solidFill>
                  <a:schemeClr val="bg1"/>
                </a:solidFill>
              </a:rPr>
              <a:t> | +61 (7) 3138 0307 | aushsi.org.au |</a:t>
            </a:r>
            <a:endParaRPr lang="en-US" sz="1700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DD8F042-780D-122D-C096-CBC99DA8195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877351" y="4444414"/>
            <a:ext cx="529290" cy="529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1D7A85-C3EC-21E4-18A9-1734A683FDB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6468675" y="4524063"/>
            <a:ext cx="361968" cy="3619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F8B07D-483D-54B1-86DC-3A183E64B357}"/>
              </a:ext>
            </a:extLst>
          </p:cNvPr>
          <p:cNvSpPr txBox="1"/>
          <p:nvPr userDrawn="1"/>
        </p:nvSpPr>
        <p:spPr>
          <a:xfrm>
            <a:off x="7331093" y="4532088"/>
            <a:ext cx="126152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Helvetica" pitchFamily="2" charset="0"/>
              </a:rPr>
              <a:t>@aushsi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49200472-39C0-352C-245A-8055867C0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592" y="602271"/>
            <a:ext cx="5940000" cy="504000"/>
          </a:xfrm>
        </p:spPr>
        <p:txBody>
          <a:bodyPr/>
          <a:lstStyle>
            <a:lvl1pPr>
              <a:defRPr sz="2800" b="0" i="1">
                <a:solidFill>
                  <a:srgbClr val="EAE23B"/>
                </a:solidFill>
              </a:defRPr>
            </a:lvl1pPr>
          </a:lstStyle>
          <a:p>
            <a:r>
              <a:rPr lang="en-US" dirty="0"/>
              <a:t>Bringing health innovation to life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89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52B564-FAA4-4CAD-99F8-EF4333D83E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8650" y="1370487"/>
            <a:ext cx="7886700" cy="309731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text, or click on one of the central icons to add a table, chart, SmartArt, image or media. Press the ‘Increase/Decrease’ button under the Home tab to move through the text styles.</a:t>
            </a:r>
            <a:endParaRPr lang="en-US" dirty="0"/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E29E-9FC9-4682-B1BF-B530FBF6C74B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85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70487"/>
            <a:ext cx="3886200" cy="3097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E29E-9FC9-4682-B1BF-B530FBF6C74B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47F3840C-41C5-1D98-068F-5004B70B991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8650" y="1370487"/>
            <a:ext cx="3886200" cy="309731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This slide can be used for two text boxes, or text and: chart, SmartArt, image or table.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80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FFB33F-8276-95E2-B21B-B8C1310AFC94}"/>
              </a:ext>
            </a:extLst>
          </p:cNvPr>
          <p:cNvSpPr/>
          <p:nvPr userDrawn="1"/>
        </p:nvSpPr>
        <p:spPr>
          <a:xfrm>
            <a:off x="0" y="0"/>
            <a:ext cx="9143999" cy="180000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65DBE6-A7C6-4414-8D8B-CA5E3146C2B3}"/>
              </a:ext>
            </a:extLst>
          </p:cNvPr>
          <p:cNvSpPr/>
          <p:nvPr userDrawn="1"/>
        </p:nvSpPr>
        <p:spPr>
          <a:xfrm>
            <a:off x="0" y="4968263"/>
            <a:ext cx="9143999" cy="180000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098"/>
            <a:ext cx="7884000" cy="97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486"/>
            <a:ext cx="7884000" cy="30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48313" y="4635820"/>
            <a:ext cx="1908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7F5AE29E-9FC9-4682-B1BF-B530FBF6C74B}" type="datetimeFigureOut">
              <a:rPr lang="en-GB" smtClean="0"/>
              <a:pPr/>
              <a:t>13/12/2024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6481" y="4635820"/>
            <a:ext cx="4464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4635820"/>
            <a:ext cx="540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C53674F-B751-F4FA-A823-6D8C5DEC432E}"/>
              </a:ext>
            </a:extLst>
          </p:cNvPr>
          <p:cNvSpPr/>
          <p:nvPr userDrawn="1"/>
        </p:nvSpPr>
        <p:spPr>
          <a:xfrm>
            <a:off x="6999031" y="0"/>
            <a:ext cx="2144967" cy="180000"/>
          </a:xfrm>
          <a:custGeom>
            <a:avLst/>
            <a:gdLst>
              <a:gd name="connsiteX0" fmla="*/ 41594 w 2144967"/>
              <a:gd name="connsiteY0" fmla="*/ 0 h 180000"/>
              <a:gd name="connsiteX1" fmla="*/ 2144967 w 2144967"/>
              <a:gd name="connsiteY1" fmla="*/ 0 h 180000"/>
              <a:gd name="connsiteX2" fmla="*/ 2144967 w 2144967"/>
              <a:gd name="connsiteY2" fmla="*/ 180000 h 180000"/>
              <a:gd name="connsiteX3" fmla="*/ 0 w 2144967"/>
              <a:gd name="connsiteY3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4967" h="180000">
                <a:moveTo>
                  <a:pt x="41594" y="0"/>
                </a:moveTo>
                <a:lnTo>
                  <a:pt x="2144967" y="0"/>
                </a:lnTo>
                <a:lnTo>
                  <a:pt x="2144967" y="180000"/>
                </a:lnTo>
                <a:lnTo>
                  <a:pt x="0" y="18000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44A34E-DB24-5DFA-6A45-BED150FDF44B}"/>
              </a:ext>
            </a:extLst>
          </p:cNvPr>
          <p:cNvSpPr/>
          <p:nvPr userDrawn="1"/>
        </p:nvSpPr>
        <p:spPr>
          <a:xfrm>
            <a:off x="5851156" y="4968263"/>
            <a:ext cx="3292842" cy="180000"/>
          </a:xfrm>
          <a:custGeom>
            <a:avLst/>
            <a:gdLst>
              <a:gd name="connsiteX0" fmla="*/ 41580 w 3292842"/>
              <a:gd name="connsiteY0" fmla="*/ 0 h 180000"/>
              <a:gd name="connsiteX1" fmla="*/ 3292842 w 3292842"/>
              <a:gd name="connsiteY1" fmla="*/ 0 h 180000"/>
              <a:gd name="connsiteX2" fmla="*/ 3292842 w 3292842"/>
              <a:gd name="connsiteY2" fmla="*/ 180000 h 180000"/>
              <a:gd name="connsiteX3" fmla="*/ 0 w 3292842"/>
              <a:gd name="connsiteY3" fmla="*/ 180000 h 1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2842" h="180000">
                <a:moveTo>
                  <a:pt x="41580" y="0"/>
                </a:moveTo>
                <a:lnTo>
                  <a:pt x="3292842" y="0"/>
                </a:lnTo>
                <a:lnTo>
                  <a:pt x="3292842" y="180000"/>
                </a:lnTo>
                <a:lnTo>
                  <a:pt x="0" y="18000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47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5" r:id="rId5"/>
    <p:sldLayoutId id="2147483683" r:id="rId6"/>
    <p:sldLayoutId id="2147483684" r:id="rId7"/>
    <p:sldLayoutId id="2147483650" r:id="rId8"/>
    <p:sldLayoutId id="2147483652" r:id="rId9"/>
    <p:sldLayoutId id="2147483675" r:id="rId10"/>
    <p:sldLayoutId id="2147483681" r:id="rId11"/>
    <p:sldLayoutId id="2147483682" r:id="rId12"/>
    <p:sldLayoutId id="2147483655" r:id="rId13"/>
    <p:sldLayoutId id="2147483686" r:id="rId14"/>
    <p:sldLayoutId id="2147483687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None/>
        <a:defRPr sz="135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216000" indent="-21600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None/>
        <a:defRPr sz="135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None/>
        <a:defRPr sz="1350" kern="1200">
          <a:solidFill>
            <a:schemeClr val="accent2"/>
          </a:solidFill>
          <a:latin typeface="+mn-lt"/>
          <a:ea typeface="+mn-ea"/>
          <a:cs typeface="+mn-cs"/>
        </a:defRPr>
      </a:lvl5pPr>
      <a:lvl6pPr marL="0" indent="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68580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2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mplementationscience.biomedcentral.com/articles/10.1186/s13012-017-0605-9" TargetMode="External"/><Relationship Id="rId2" Type="http://schemas.openxmlformats.org/officeDocument/2006/relationships/hyperlink" Target="https://implementationscience.biomedcentral.com/articles/10.1186/1748-5908-7-35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mc.ncbi.nlm.nih.gov/articles/PMC9888748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169C0-3597-23EA-213D-477D01EA333E}"/>
              </a:ext>
            </a:extLst>
          </p:cNvPr>
          <p:cNvSpPr txBox="1"/>
          <p:nvPr/>
        </p:nvSpPr>
        <p:spPr>
          <a:xfrm>
            <a:off x="634637" y="343030"/>
            <a:ext cx="8627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b="1" dirty="0">
                <a:latin typeface="+mj-lt"/>
              </a:rPr>
              <a:t>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F379A-BB83-4E63-9397-0A67F8C17569}"/>
              </a:ext>
            </a:extLst>
          </p:cNvPr>
          <p:cNvSpPr txBox="1"/>
          <p:nvPr/>
        </p:nvSpPr>
        <p:spPr>
          <a:xfrm>
            <a:off x="492883" y="1019581"/>
            <a:ext cx="8289985" cy="479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800"/>
              </a:spcAft>
              <a:buClr>
                <a:srgbClr val="00A1E4"/>
              </a:buClr>
            </a:pPr>
            <a:r>
              <a:rPr lang="en-AU" sz="1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series on the TDF published in implementation Science </a:t>
            </a:r>
            <a:endParaRPr lang="en-AU" sz="16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lvl="0" indent="-457200">
              <a:spcBef>
                <a:spcPts val="1200"/>
              </a:spcBef>
              <a:spcAft>
                <a:spcPts val="800"/>
              </a:spcAft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rgbClr val="41404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https://implementationscience.biomedcentral.com/articles/10.1186/1748-5908-7-35</a:t>
            </a:r>
            <a:endParaRPr lang="en-AU" sz="16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1200"/>
              </a:spcBef>
              <a:spcAft>
                <a:spcPts val="800"/>
              </a:spcAft>
              <a:buClr>
                <a:srgbClr val="00A1E4"/>
              </a:buClr>
            </a:pPr>
            <a:r>
              <a:rPr lang="en-AU" sz="1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guide to using the Theoretical Domains Framework of behaviour change to investigate implementation problems</a:t>
            </a:r>
          </a:p>
          <a:p>
            <a:pPr marL="285750" lvl="0" indent="-285750">
              <a:spcBef>
                <a:spcPts val="1200"/>
              </a:spcBef>
              <a:spcAft>
                <a:spcPts val="800"/>
              </a:spcAft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https://implementationscience.biomedcentral.com/articles/10.1186/s13012-017-0605-9</a:t>
            </a:r>
            <a:endParaRPr lang="en-AU" sz="16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1200"/>
              </a:spcBef>
              <a:spcAft>
                <a:spcPts val="800"/>
              </a:spcAft>
              <a:buClr>
                <a:srgbClr val="00A1E4"/>
              </a:buClr>
            </a:pPr>
            <a:r>
              <a:rPr lang="en-AU" sz="1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Co-designing a theory-informed intervention to increase shared decision-making in maternity care</a:t>
            </a:r>
          </a:p>
          <a:p>
            <a:pPr marL="285750" lvl="0" indent="-285750">
              <a:spcBef>
                <a:spcPts val="1200"/>
              </a:spcBef>
              <a:spcAft>
                <a:spcPts val="800"/>
              </a:spcAft>
              <a:buClr>
                <a:srgbClr val="00A1E4"/>
              </a:buClr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https://pmc.ncbi.nlm.nih.gov/articles/PMC9888748/</a:t>
            </a:r>
            <a:endParaRPr lang="en-AU" sz="16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1200"/>
              </a:spcBef>
              <a:spcAft>
                <a:spcPts val="800"/>
              </a:spcAft>
              <a:buClr>
                <a:srgbClr val="00A1E4"/>
              </a:buClr>
            </a:pPr>
            <a:endParaRPr lang="en-AU" sz="16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1200"/>
              </a:spcBef>
              <a:spcAft>
                <a:spcPts val="800"/>
              </a:spcAft>
              <a:buClr>
                <a:srgbClr val="00A1E4"/>
              </a:buClr>
            </a:pPr>
            <a:endParaRPr lang="en-AU" sz="16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1200"/>
              </a:spcBef>
              <a:spcAft>
                <a:spcPts val="800"/>
              </a:spcAft>
              <a:buClr>
                <a:srgbClr val="00A1E4"/>
              </a:buClr>
            </a:pPr>
            <a:endParaRPr lang="en-AU"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3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C73FD-CFAC-AC02-3490-9DE8EEF59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8D4689-6A85-C825-0961-3B1EED0E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92" y="1609851"/>
            <a:ext cx="5730253" cy="1757873"/>
          </a:xfrm>
        </p:spPr>
        <p:txBody>
          <a:bodyPr anchor="b">
            <a:noAutofit/>
          </a:bodyPr>
          <a:lstStyle/>
          <a:p>
            <a:r>
              <a:rPr lang="en-AU" sz="32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Activity</a:t>
            </a:r>
            <a:r>
              <a:rPr lang="en-AU" sz="32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Using the NASSS framework to conduct a context assessment to implement Digital Health Interventions </a:t>
            </a:r>
            <a:br>
              <a:rPr lang="en-AU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AU" sz="3200" dirty="0"/>
          </a:p>
        </p:txBody>
      </p:sp>
      <p:pic>
        <p:nvPicPr>
          <p:cNvPr id="6" name="Picture Placeholder 5" descr="Programming data on computer monitor">
            <a:extLst>
              <a:ext uri="{FF2B5EF4-FFF2-40B4-BE49-F238E27FC236}">
                <a16:creationId xmlns:a16="http://schemas.microsoft.com/office/drawing/2014/main" id="{8DA01B29-BE6B-FD55-5F3A-2F08EC73BB2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8" r="21448"/>
          <a:stretch/>
        </p:blipFill>
        <p:spPr/>
      </p:pic>
    </p:spTree>
    <p:extLst>
      <p:ext uri="{BB962C8B-B14F-4D97-AF65-F5344CB8AC3E}">
        <p14:creationId xmlns:p14="http://schemas.microsoft.com/office/powerpoint/2010/main" val="176119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E9291C-1D9D-9272-B21F-58E3635E4469}"/>
              </a:ext>
            </a:extLst>
          </p:cNvPr>
          <p:cNvSpPr txBox="1"/>
          <p:nvPr/>
        </p:nvSpPr>
        <p:spPr>
          <a:xfrm>
            <a:off x="427007" y="541729"/>
            <a:ext cx="828998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2024 almost all health interventions have:</a:t>
            </a:r>
          </a:p>
          <a:p>
            <a:endParaRPr lang="en-AU"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and/or e-health components</a:t>
            </a:r>
          </a:p>
          <a:p>
            <a:endParaRPr lang="en-AU"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 health professionals are at the forefront of translational practice and transformation within health care </a:t>
            </a:r>
          </a:p>
          <a:p>
            <a:endParaRPr lang="en-AU"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Implementers wear multiple hats</a:t>
            </a:r>
          </a:p>
          <a:p>
            <a:endParaRPr lang="en-AU" sz="20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 stakeholders in the process of improving health systems</a:t>
            </a:r>
          </a:p>
          <a:p>
            <a:pPr marL="457200" lvl="0" indent="-457200">
              <a:spcBef>
                <a:spcPts val="1200"/>
              </a:spcBef>
              <a:spcAft>
                <a:spcPts val="800"/>
              </a:spcAft>
              <a:buClr>
                <a:srgbClr val="00A1E4"/>
              </a:buClr>
              <a:buFont typeface="Arial" panose="020B0604020202020204" pitchFamily="34" charset="0"/>
              <a:buChar char="•"/>
            </a:pPr>
            <a:endParaRPr lang="en-AU"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3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7FD98F-6008-E6C8-1C96-212ECD969C04}"/>
              </a:ext>
            </a:extLst>
          </p:cNvPr>
          <p:cNvSpPr txBox="1"/>
          <p:nvPr/>
        </p:nvSpPr>
        <p:spPr>
          <a:xfrm>
            <a:off x="273947" y="527985"/>
            <a:ext cx="4573242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6858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accent1"/>
                </a:solidFill>
                <a:latin typeface="Calibri" panose="020F0502020204030204"/>
              </a:rPr>
              <a:t>Many intersecting determinants</a:t>
            </a:r>
          </a:p>
          <a:p>
            <a:pPr marL="342900" indent="-342900" defTabSz="6858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chemeClr val="accent1"/>
                </a:solidFill>
                <a:latin typeface="Calibri" panose="020F0502020204030204"/>
              </a:rPr>
              <a:t>Across multiple system levers </a:t>
            </a:r>
          </a:p>
          <a:p>
            <a:pPr marL="342900" indent="-342900" defTabSz="685800">
              <a:buFontTx/>
              <a:buChar char="-"/>
            </a:pPr>
            <a:endParaRPr lang="en-AU" sz="2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1249A1C-F213-C03F-BAC6-FD45CD851CBC}"/>
              </a:ext>
            </a:extLst>
          </p:cNvPr>
          <p:cNvSpPr txBox="1">
            <a:spLocks/>
          </p:cNvSpPr>
          <p:nvPr/>
        </p:nvSpPr>
        <p:spPr>
          <a:xfrm>
            <a:off x="460078" y="1591256"/>
            <a:ext cx="3227070" cy="3263504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8">
              <a:spcBef>
                <a:spcPts val="1000"/>
              </a:spcBef>
              <a:buNone/>
            </a:pPr>
            <a:endParaRPr lang="en-AU" sz="21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528AC-74A5-F435-B9CB-BE2CF89FBA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4053" b="66741"/>
          <a:stretch>
            <a:fillRect/>
          </a:stretch>
        </p:blipFill>
        <p:spPr>
          <a:xfrm rot="21011783">
            <a:off x="4338205" y="670692"/>
            <a:ext cx="1452427" cy="1527436"/>
          </a:xfrm>
          <a:custGeom>
            <a:avLst/>
            <a:gdLst>
              <a:gd name="connsiteX0" fmla="*/ 0 w 1936569"/>
              <a:gd name="connsiteY0" fmla="*/ 0 h 2036581"/>
              <a:gd name="connsiteX1" fmla="*/ 1730090 w 1936569"/>
              <a:gd name="connsiteY1" fmla="*/ 0 h 2036581"/>
              <a:gd name="connsiteX2" fmla="*/ 1730090 w 1936569"/>
              <a:gd name="connsiteY2" fmla="*/ 795546 h 2036581"/>
              <a:gd name="connsiteX3" fmla="*/ 1730091 w 1936569"/>
              <a:gd name="connsiteY3" fmla="*/ 795546 h 2036581"/>
              <a:gd name="connsiteX4" fmla="*/ 1936569 w 1936569"/>
              <a:gd name="connsiteY4" fmla="*/ 1002024 h 2036581"/>
              <a:gd name="connsiteX5" fmla="*/ 1730091 w 1936569"/>
              <a:gd name="connsiteY5" fmla="*/ 1208502 h 2036581"/>
              <a:gd name="connsiteX6" fmla="*/ 1730090 w 1936569"/>
              <a:gd name="connsiteY6" fmla="*/ 1208502 h 2036581"/>
              <a:gd name="connsiteX7" fmla="*/ 1730090 w 1936569"/>
              <a:gd name="connsiteY7" fmla="*/ 2036581 h 2036581"/>
              <a:gd name="connsiteX8" fmla="*/ 1036375 w 1936569"/>
              <a:gd name="connsiteY8" fmla="*/ 2036581 h 2036581"/>
              <a:gd name="connsiteX9" fmla="*/ 1033546 w 1936569"/>
              <a:gd name="connsiteY9" fmla="*/ 2008526 h 2036581"/>
              <a:gd name="connsiteX10" fmla="*/ 831263 w 1936569"/>
              <a:gd name="connsiteY10" fmla="*/ 1843661 h 2036581"/>
              <a:gd name="connsiteX11" fmla="*/ 628980 w 1936569"/>
              <a:gd name="connsiteY11" fmla="*/ 2008526 h 2036581"/>
              <a:gd name="connsiteX12" fmla="*/ 626152 w 1936569"/>
              <a:gd name="connsiteY12" fmla="*/ 2036581 h 2036581"/>
              <a:gd name="connsiteX13" fmla="*/ 0 w 1936569"/>
              <a:gd name="connsiteY13" fmla="*/ 2036581 h 2036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6569" h="2036581">
                <a:moveTo>
                  <a:pt x="0" y="0"/>
                </a:moveTo>
                <a:lnTo>
                  <a:pt x="1730090" y="0"/>
                </a:lnTo>
                <a:lnTo>
                  <a:pt x="1730090" y="795546"/>
                </a:lnTo>
                <a:lnTo>
                  <a:pt x="1730091" y="795546"/>
                </a:lnTo>
                <a:cubicBezTo>
                  <a:pt x="1844126" y="795546"/>
                  <a:pt x="1936569" y="887989"/>
                  <a:pt x="1936569" y="1002024"/>
                </a:cubicBezTo>
                <a:cubicBezTo>
                  <a:pt x="1936569" y="1116059"/>
                  <a:pt x="1844126" y="1208502"/>
                  <a:pt x="1730091" y="1208502"/>
                </a:cubicBezTo>
                <a:lnTo>
                  <a:pt x="1730090" y="1208502"/>
                </a:lnTo>
                <a:lnTo>
                  <a:pt x="1730090" y="2036581"/>
                </a:lnTo>
                <a:lnTo>
                  <a:pt x="1036375" y="2036581"/>
                </a:lnTo>
                <a:lnTo>
                  <a:pt x="1033546" y="2008526"/>
                </a:lnTo>
                <a:cubicBezTo>
                  <a:pt x="1014293" y="1914438"/>
                  <a:pt x="931044" y="1843661"/>
                  <a:pt x="831263" y="1843661"/>
                </a:cubicBezTo>
                <a:cubicBezTo>
                  <a:pt x="731483" y="1843661"/>
                  <a:pt x="648233" y="1914438"/>
                  <a:pt x="628980" y="2008526"/>
                </a:cubicBezTo>
                <a:lnTo>
                  <a:pt x="626152" y="2036581"/>
                </a:lnTo>
                <a:lnTo>
                  <a:pt x="0" y="2036581"/>
                </a:lnTo>
                <a:close/>
              </a:path>
            </a:pathLst>
          </a:custGeom>
          <a:ln w="12700"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3CC9F2-A8A8-E01E-8874-B316D0B963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65" r="64053" b="908"/>
          <a:stretch>
            <a:fillRect/>
          </a:stretch>
        </p:blipFill>
        <p:spPr>
          <a:xfrm rot="312562">
            <a:off x="4699237" y="2052027"/>
            <a:ext cx="1303727" cy="2862013"/>
          </a:xfrm>
          <a:custGeom>
            <a:avLst/>
            <a:gdLst>
              <a:gd name="connsiteX0" fmla="*/ 824015 w 1936568"/>
              <a:gd name="connsiteY0" fmla="*/ 0 h 4251261"/>
              <a:gd name="connsiteX1" fmla="*/ 1030493 w 1936568"/>
              <a:gd name="connsiteY1" fmla="*/ 206478 h 4251261"/>
              <a:gd name="connsiteX2" fmla="*/ 1029127 w 1936568"/>
              <a:gd name="connsiteY2" fmla="*/ 220035 h 4251261"/>
              <a:gd name="connsiteX3" fmla="*/ 1722842 w 1936568"/>
              <a:gd name="connsiteY3" fmla="*/ 220035 h 4251261"/>
              <a:gd name="connsiteX4" fmla="*/ 1722842 w 1936568"/>
              <a:gd name="connsiteY4" fmla="*/ 1391531 h 4251261"/>
              <a:gd name="connsiteX5" fmla="*/ 1730090 w 1936568"/>
              <a:gd name="connsiteY5" fmla="*/ 1390068 h 4251261"/>
              <a:gd name="connsiteX6" fmla="*/ 1936568 w 1936568"/>
              <a:gd name="connsiteY6" fmla="*/ 1596546 h 4251261"/>
              <a:gd name="connsiteX7" fmla="*/ 1730090 w 1936568"/>
              <a:gd name="connsiteY7" fmla="*/ 1803024 h 4251261"/>
              <a:gd name="connsiteX8" fmla="*/ 1722842 w 1936568"/>
              <a:gd name="connsiteY8" fmla="*/ 1801561 h 4251261"/>
              <a:gd name="connsiteX9" fmla="*/ 1722842 w 1936568"/>
              <a:gd name="connsiteY9" fmla="*/ 3032061 h 4251261"/>
              <a:gd name="connsiteX10" fmla="*/ 1929320 w 1936568"/>
              <a:gd name="connsiteY10" fmla="*/ 3238539 h 4251261"/>
              <a:gd name="connsiteX11" fmla="*/ 1722842 w 1936568"/>
              <a:gd name="connsiteY11" fmla="*/ 3445017 h 4251261"/>
              <a:gd name="connsiteX12" fmla="*/ 1722842 w 1936568"/>
              <a:gd name="connsiteY12" fmla="*/ 4251261 h 4251261"/>
              <a:gd name="connsiteX13" fmla="*/ 0 w 1936568"/>
              <a:gd name="connsiteY13" fmla="*/ 4251261 h 4251261"/>
              <a:gd name="connsiteX14" fmla="*/ 0 w 1936568"/>
              <a:gd name="connsiteY14" fmla="*/ 220035 h 4251261"/>
              <a:gd name="connsiteX15" fmla="*/ 618904 w 1936568"/>
              <a:gd name="connsiteY15" fmla="*/ 220035 h 4251261"/>
              <a:gd name="connsiteX16" fmla="*/ 617537 w 1936568"/>
              <a:gd name="connsiteY16" fmla="*/ 206478 h 4251261"/>
              <a:gd name="connsiteX17" fmla="*/ 824015 w 1936568"/>
              <a:gd name="connsiteY17" fmla="*/ 0 h 425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36568" h="4251261">
                <a:moveTo>
                  <a:pt x="824015" y="0"/>
                </a:moveTo>
                <a:cubicBezTo>
                  <a:pt x="938050" y="0"/>
                  <a:pt x="1030493" y="92443"/>
                  <a:pt x="1030493" y="206478"/>
                </a:cubicBezTo>
                <a:lnTo>
                  <a:pt x="1029127" y="220035"/>
                </a:lnTo>
                <a:lnTo>
                  <a:pt x="1722842" y="220035"/>
                </a:lnTo>
                <a:lnTo>
                  <a:pt x="1722842" y="1391531"/>
                </a:lnTo>
                <a:lnTo>
                  <a:pt x="1730090" y="1390068"/>
                </a:lnTo>
                <a:cubicBezTo>
                  <a:pt x="1844125" y="1390068"/>
                  <a:pt x="1936568" y="1482511"/>
                  <a:pt x="1936568" y="1596546"/>
                </a:cubicBezTo>
                <a:cubicBezTo>
                  <a:pt x="1936568" y="1710581"/>
                  <a:pt x="1844125" y="1803024"/>
                  <a:pt x="1730090" y="1803024"/>
                </a:cubicBezTo>
                <a:lnTo>
                  <a:pt x="1722842" y="1801561"/>
                </a:lnTo>
                <a:lnTo>
                  <a:pt x="1722842" y="3032061"/>
                </a:lnTo>
                <a:cubicBezTo>
                  <a:pt x="1836877" y="3032061"/>
                  <a:pt x="1929320" y="3124504"/>
                  <a:pt x="1929320" y="3238539"/>
                </a:cubicBezTo>
                <a:cubicBezTo>
                  <a:pt x="1929320" y="3352574"/>
                  <a:pt x="1836877" y="3445017"/>
                  <a:pt x="1722842" y="3445017"/>
                </a:cubicBezTo>
                <a:lnTo>
                  <a:pt x="1722842" y="4251261"/>
                </a:lnTo>
                <a:lnTo>
                  <a:pt x="0" y="4251261"/>
                </a:lnTo>
                <a:lnTo>
                  <a:pt x="0" y="220035"/>
                </a:lnTo>
                <a:lnTo>
                  <a:pt x="618904" y="220035"/>
                </a:lnTo>
                <a:lnTo>
                  <a:pt x="617537" y="206478"/>
                </a:lnTo>
                <a:cubicBezTo>
                  <a:pt x="617537" y="92443"/>
                  <a:pt x="709980" y="0"/>
                  <a:pt x="824015" y="0"/>
                </a:cubicBezTo>
                <a:close/>
              </a:path>
            </a:pathLst>
          </a:custGeom>
          <a:ln w="12700">
            <a:noFill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701A5C-FAA2-EB9D-6B00-7E2DF06402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51" r="1244" b="52825"/>
          <a:stretch>
            <a:fillRect/>
          </a:stretch>
        </p:blipFill>
        <p:spPr>
          <a:xfrm>
            <a:off x="5811268" y="488381"/>
            <a:ext cx="2525477" cy="2020980"/>
          </a:xfrm>
          <a:custGeom>
            <a:avLst/>
            <a:gdLst>
              <a:gd name="connsiteX0" fmla="*/ 0 w 3609806"/>
              <a:gd name="connsiteY0" fmla="*/ 0 h 2888700"/>
              <a:gd name="connsiteX1" fmla="*/ 3609806 w 3609806"/>
              <a:gd name="connsiteY1" fmla="*/ 0 h 2888700"/>
              <a:gd name="connsiteX2" fmla="*/ 3609806 w 3609806"/>
              <a:gd name="connsiteY2" fmla="*/ 2696322 h 2888700"/>
              <a:gd name="connsiteX3" fmla="*/ 2008535 w 3609806"/>
              <a:gd name="connsiteY3" fmla="*/ 2696322 h 2888700"/>
              <a:gd name="connsiteX4" fmla="*/ 1995156 w 3609806"/>
              <a:gd name="connsiteY4" fmla="*/ 2762593 h 2888700"/>
              <a:gd name="connsiteX5" fmla="*/ 1804904 w 3609806"/>
              <a:gd name="connsiteY5" fmla="*/ 2888700 h 2888700"/>
              <a:gd name="connsiteX6" fmla="*/ 1614652 w 3609806"/>
              <a:gd name="connsiteY6" fmla="*/ 2762593 h 2888700"/>
              <a:gd name="connsiteX7" fmla="*/ 1601273 w 3609806"/>
              <a:gd name="connsiteY7" fmla="*/ 2696322 h 2888700"/>
              <a:gd name="connsiteX8" fmla="*/ 0 w 3609806"/>
              <a:gd name="connsiteY8" fmla="*/ 2696322 h 2888700"/>
              <a:gd name="connsiteX9" fmla="*/ 0 w 3609806"/>
              <a:gd name="connsiteY9" fmla="*/ 1221574 h 2888700"/>
              <a:gd name="connsiteX10" fmla="*/ 19567 w 3609806"/>
              <a:gd name="connsiteY10" fmla="*/ 1223546 h 2888700"/>
              <a:gd name="connsiteX11" fmla="*/ 226045 w 3609806"/>
              <a:gd name="connsiteY11" fmla="*/ 1017068 h 2888700"/>
              <a:gd name="connsiteX12" fmla="*/ 19567 w 3609806"/>
              <a:gd name="connsiteY12" fmla="*/ 810590 h 2888700"/>
              <a:gd name="connsiteX13" fmla="*/ 0 w 3609806"/>
              <a:gd name="connsiteY13" fmla="*/ 812563 h 288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9806" h="2888700">
                <a:moveTo>
                  <a:pt x="0" y="0"/>
                </a:moveTo>
                <a:lnTo>
                  <a:pt x="3609806" y="0"/>
                </a:lnTo>
                <a:lnTo>
                  <a:pt x="3609806" y="2696322"/>
                </a:lnTo>
                <a:lnTo>
                  <a:pt x="2008535" y="2696322"/>
                </a:lnTo>
                <a:lnTo>
                  <a:pt x="1995156" y="2762593"/>
                </a:lnTo>
                <a:cubicBezTo>
                  <a:pt x="1963811" y="2836701"/>
                  <a:pt x="1890430" y="2888700"/>
                  <a:pt x="1804904" y="2888700"/>
                </a:cubicBezTo>
                <a:cubicBezTo>
                  <a:pt x="1719378" y="2888700"/>
                  <a:pt x="1645997" y="2836701"/>
                  <a:pt x="1614652" y="2762593"/>
                </a:cubicBezTo>
                <a:lnTo>
                  <a:pt x="1601273" y="2696322"/>
                </a:lnTo>
                <a:lnTo>
                  <a:pt x="0" y="2696322"/>
                </a:lnTo>
                <a:lnTo>
                  <a:pt x="0" y="1221574"/>
                </a:lnTo>
                <a:lnTo>
                  <a:pt x="19567" y="1223546"/>
                </a:lnTo>
                <a:cubicBezTo>
                  <a:pt x="133602" y="1223546"/>
                  <a:pt x="226045" y="1131103"/>
                  <a:pt x="226045" y="1017068"/>
                </a:cubicBezTo>
                <a:cubicBezTo>
                  <a:pt x="226045" y="903033"/>
                  <a:pt x="133602" y="810590"/>
                  <a:pt x="19567" y="810590"/>
                </a:cubicBezTo>
                <a:lnTo>
                  <a:pt x="0" y="812563"/>
                </a:lnTo>
                <a:close/>
              </a:path>
            </a:pathLst>
          </a:custGeom>
          <a:ln w="12700">
            <a:noFill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FB534E-0C9A-2D60-F502-B0EFCD9956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51" t="43803" r="1244" b="30613"/>
          <a:stretch>
            <a:fillRect/>
          </a:stretch>
        </p:blipFill>
        <p:spPr>
          <a:xfrm rot="487549">
            <a:off x="5748615" y="2516466"/>
            <a:ext cx="2516921" cy="1092317"/>
          </a:xfrm>
          <a:custGeom>
            <a:avLst/>
            <a:gdLst>
              <a:gd name="connsiteX0" fmla="*/ 0 w 3609806"/>
              <a:gd name="connsiteY0" fmla="*/ 0 h 1566618"/>
              <a:gd name="connsiteX1" fmla="*/ 1598449 w 3609806"/>
              <a:gd name="connsiteY1" fmla="*/ 0 h 1566618"/>
              <a:gd name="connsiteX2" fmla="*/ 1614652 w 3609806"/>
              <a:gd name="connsiteY2" fmla="*/ 80257 h 1566618"/>
              <a:gd name="connsiteX3" fmla="*/ 1804904 w 3609806"/>
              <a:gd name="connsiteY3" fmla="*/ 206364 h 1566618"/>
              <a:gd name="connsiteX4" fmla="*/ 1995156 w 3609806"/>
              <a:gd name="connsiteY4" fmla="*/ 80257 h 1566618"/>
              <a:gd name="connsiteX5" fmla="*/ 2011359 w 3609806"/>
              <a:gd name="connsiteY5" fmla="*/ 0 h 1566618"/>
              <a:gd name="connsiteX6" fmla="*/ 3609806 w 3609806"/>
              <a:gd name="connsiteY6" fmla="*/ 0 h 1566618"/>
              <a:gd name="connsiteX7" fmla="*/ 3609806 w 3609806"/>
              <a:gd name="connsiteY7" fmla="*/ 1360140 h 1566618"/>
              <a:gd name="connsiteX8" fmla="*/ 2011382 w 3609806"/>
              <a:gd name="connsiteY8" fmla="*/ 1360140 h 1566618"/>
              <a:gd name="connsiteX9" fmla="*/ 1804904 w 3609806"/>
              <a:gd name="connsiteY9" fmla="*/ 1566618 h 1566618"/>
              <a:gd name="connsiteX10" fmla="*/ 1598426 w 3609806"/>
              <a:gd name="connsiteY10" fmla="*/ 1360140 h 1566618"/>
              <a:gd name="connsiteX11" fmla="*/ 0 w 3609806"/>
              <a:gd name="connsiteY11" fmla="*/ 1360140 h 1566618"/>
              <a:gd name="connsiteX12" fmla="*/ 0 w 3609806"/>
              <a:gd name="connsiteY12" fmla="*/ 941941 h 1566618"/>
              <a:gd name="connsiteX13" fmla="*/ 19565 w 3609806"/>
              <a:gd name="connsiteY13" fmla="*/ 943913 h 1566618"/>
              <a:gd name="connsiteX14" fmla="*/ 226043 w 3609806"/>
              <a:gd name="connsiteY14" fmla="*/ 737435 h 1566618"/>
              <a:gd name="connsiteX15" fmla="*/ 19565 w 3609806"/>
              <a:gd name="connsiteY15" fmla="*/ 530957 h 1566618"/>
              <a:gd name="connsiteX16" fmla="*/ 0 w 3609806"/>
              <a:gd name="connsiteY16" fmla="*/ 532929 h 156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09806" h="1566618">
                <a:moveTo>
                  <a:pt x="0" y="0"/>
                </a:moveTo>
                <a:lnTo>
                  <a:pt x="1598449" y="0"/>
                </a:lnTo>
                <a:lnTo>
                  <a:pt x="1614652" y="80257"/>
                </a:lnTo>
                <a:cubicBezTo>
                  <a:pt x="1645997" y="154365"/>
                  <a:pt x="1719378" y="206364"/>
                  <a:pt x="1804904" y="206364"/>
                </a:cubicBezTo>
                <a:cubicBezTo>
                  <a:pt x="1890430" y="206364"/>
                  <a:pt x="1963811" y="154365"/>
                  <a:pt x="1995156" y="80257"/>
                </a:cubicBezTo>
                <a:lnTo>
                  <a:pt x="2011359" y="0"/>
                </a:lnTo>
                <a:lnTo>
                  <a:pt x="3609806" y="0"/>
                </a:lnTo>
                <a:lnTo>
                  <a:pt x="3609806" y="1360140"/>
                </a:lnTo>
                <a:lnTo>
                  <a:pt x="2011382" y="1360140"/>
                </a:lnTo>
                <a:cubicBezTo>
                  <a:pt x="2011382" y="1474175"/>
                  <a:pt x="1918939" y="1566618"/>
                  <a:pt x="1804904" y="1566618"/>
                </a:cubicBezTo>
                <a:cubicBezTo>
                  <a:pt x="1690869" y="1566618"/>
                  <a:pt x="1598426" y="1474175"/>
                  <a:pt x="1598426" y="1360140"/>
                </a:cubicBezTo>
                <a:lnTo>
                  <a:pt x="0" y="1360140"/>
                </a:lnTo>
                <a:lnTo>
                  <a:pt x="0" y="941941"/>
                </a:lnTo>
                <a:lnTo>
                  <a:pt x="19565" y="943913"/>
                </a:lnTo>
                <a:cubicBezTo>
                  <a:pt x="133600" y="943913"/>
                  <a:pt x="226043" y="851470"/>
                  <a:pt x="226043" y="737435"/>
                </a:cubicBezTo>
                <a:cubicBezTo>
                  <a:pt x="226043" y="623400"/>
                  <a:pt x="133600" y="530957"/>
                  <a:pt x="19565" y="530957"/>
                </a:cubicBezTo>
                <a:lnTo>
                  <a:pt x="0" y="532929"/>
                </a:lnTo>
                <a:close/>
              </a:path>
            </a:pathLst>
          </a:custGeom>
          <a:ln>
            <a:noFill/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1143CC-BBFD-69C9-A9D8-20D1DDFD95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51" t="66015" r="1244" b="908"/>
          <a:stretch>
            <a:fillRect/>
          </a:stretch>
        </p:blipFill>
        <p:spPr>
          <a:xfrm>
            <a:off x="5677406" y="3530203"/>
            <a:ext cx="2561263" cy="1437113"/>
          </a:xfrm>
          <a:custGeom>
            <a:avLst/>
            <a:gdLst>
              <a:gd name="connsiteX0" fmla="*/ 0 w 3609806"/>
              <a:gd name="connsiteY0" fmla="*/ 0 h 2025445"/>
              <a:gd name="connsiteX1" fmla="*/ 1599777 w 3609806"/>
              <a:gd name="connsiteY1" fmla="*/ 0 h 2025445"/>
              <a:gd name="connsiteX2" fmla="*/ 1614652 w 3609806"/>
              <a:gd name="connsiteY2" fmla="*/ 73678 h 2025445"/>
              <a:gd name="connsiteX3" fmla="*/ 1804904 w 3609806"/>
              <a:gd name="connsiteY3" fmla="*/ 199785 h 2025445"/>
              <a:gd name="connsiteX4" fmla="*/ 1995156 w 3609806"/>
              <a:gd name="connsiteY4" fmla="*/ 73678 h 2025445"/>
              <a:gd name="connsiteX5" fmla="*/ 2010031 w 3609806"/>
              <a:gd name="connsiteY5" fmla="*/ 0 h 2025445"/>
              <a:gd name="connsiteX6" fmla="*/ 3609806 w 3609806"/>
              <a:gd name="connsiteY6" fmla="*/ 0 h 2025445"/>
              <a:gd name="connsiteX7" fmla="*/ 3609806 w 3609806"/>
              <a:gd name="connsiteY7" fmla="*/ 2025445 h 2025445"/>
              <a:gd name="connsiteX8" fmla="*/ 0 w 3609806"/>
              <a:gd name="connsiteY8" fmla="*/ 2025445 h 2025445"/>
              <a:gd name="connsiteX9" fmla="*/ 0 w 3609806"/>
              <a:gd name="connsiteY9" fmla="*/ 1219201 h 2025445"/>
              <a:gd name="connsiteX10" fmla="*/ 206478 w 3609806"/>
              <a:gd name="connsiteY10" fmla="*/ 1012723 h 2025445"/>
              <a:gd name="connsiteX11" fmla="*/ 0 w 3609806"/>
              <a:gd name="connsiteY11" fmla="*/ 806245 h 2025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09806" h="2025445">
                <a:moveTo>
                  <a:pt x="0" y="0"/>
                </a:moveTo>
                <a:lnTo>
                  <a:pt x="1599777" y="0"/>
                </a:lnTo>
                <a:lnTo>
                  <a:pt x="1614652" y="73678"/>
                </a:lnTo>
                <a:cubicBezTo>
                  <a:pt x="1645997" y="147786"/>
                  <a:pt x="1719378" y="199785"/>
                  <a:pt x="1804904" y="199785"/>
                </a:cubicBezTo>
                <a:cubicBezTo>
                  <a:pt x="1890430" y="199785"/>
                  <a:pt x="1963811" y="147786"/>
                  <a:pt x="1995156" y="73678"/>
                </a:cubicBezTo>
                <a:lnTo>
                  <a:pt x="2010031" y="0"/>
                </a:lnTo>
                <a:lnTo>
                  <a:pt x="3609806" y="0"/>
                </a:lnTo>
                <a:lnTo>
                  <a:pt x="3609806" y="2025445"/>
                </a:lnTo>
                <a:lnTo>
                  <a:pt x="0" y="2025445"/>
                </a:lnTo>
                <a:lnTo>
                  <a:pt x="0" y="1219201"/>
                </a:lnTo>
                <a:cubicBezTo>
                  <a:pt x="114035" y="1219201"/>
                  <a:pt x="206478" y="1126758"/>
                  <a:pt x="206478" y="1012723"/>
                </a:cubicBezTo>
                <a:cubicBezTo>
                  <a:pt x="206478" y="898688"/>
                  <a:pt x="114035" y="806245"/>
                  <a:pt x="0" y="806245"/>
                </a:cubicBezTo>
                <a:close/>
              </a:path>
            </a:pathLst>
          </a:custGeom>
          <a:ln w="1270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4811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86712F-5B12-6058-E88E-731B55457F99}"/>
              </a:ext>
            </a:extLst>
          </p:cNvPr>
          <p:cNvSpPr txBox="1"/>
          <p:nvPr/>
        </p:nvSpPr>
        <p:spPr>
          <a:xfrm>
            <a:off x="634637" y="1184223"/>
            <a:ext cx="79223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Evidence to practice gap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Sub-optimal uptake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Abandonment over time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Inappropriate Use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3856D-88F3-5968-37A5-515C8B390EA6}"/>
              </a:ext>
            </a:extLst>
          </p:cNvPr>
          <p:cNvSpPr txBox="1"/>
          <p:nvPr/>
        </p:nvSpPr>
        <p:spPr>
          <a:xfrm>
            <a:off x="634637" y="343030"/>
            <a:ext cx="8627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b="1" dirty="0">
                <a:latin typeface="+mj-lt"/>
              </a:rPr>
              <a:t>Key Digital Health Issues</a:t>
            </a:r>
          </a:p>
        </p:txBody>
      </p:sp>
    </p:spTree>
    <p:extLst>
      <p:ext uri="{BB962C8B-B14F-4D97-AF65-F5344CB8AC3E}">
        <p14:creationId xmlns:p14="http://schemas.microsoft.com/office/powerpoint/2010/main" val="48712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C2F1275-FA60-41AE-B528-CF537EC4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9175" y="4938865"/>
            <a:ext cx="279797" cy="154578"/>
          </a:xfrm>
        </p:spPr>
        <p:txBody>
          <a:bodyPr/>
          <a:lstStyle/>
          <a:p>
            <a:pPr algn="r" defTabSz="685800">
              <a:spcAft>
                <a:spcPts val="450"/>
              </a:spcAft>
              <a:defRPr/>
            </a:pPr>
            <a:fld id="{03DC2DEF-D2FE-4B45-ABA4-9F153FD1C98A}" type="slidenum">
              <a:rPr lang="en-US">
                <a:solidFill>
                  <a:prstClr val="white"/>
                </a:solidFill>
                <a:latin typeface="Calibri Light"/>
              </a:rPr>
              <a:pPr algn="r" defTabSz="685800">
                <a:spcAft>
                  <a:spcPts val="450"/>
                </a:spcAft>
                <a:defRPr/>
              </a:pPr>
              <a:t>6</a:t>
            </a:fld>
            <a:endParaRPr lang="en-US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376D64F4-9D49-4992-B4E1-F94A9A75FD2E}"/>
              </a:ext>
            </a:extLst>
          </p:cNvPr>
          <p:cNvSpPr txBox="1">
            <a:spLocks/>
          </p:cNvSpPr>
          <p:nvPr/>
        </p:nvSpPr>
        <p:spPr>
          <a:xfrm>
            <a:off x="8401050" y="4866084"/>
            <a:ext cx="742950" cy="273844"/>
          </a:xfrm>
          <a:prstGeom prst="rect">
            <a:avLst/>
          </a:prstGeom>
          <a:solidFill>
            <a:srgbClr val="00AEEF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3DC2DEF-D2FE-4B45-ABA4-9F153FD1C98A}" type="slidenum">
              <a:rPr lang="en-US" sz="900">
                <a:solidFill>
                  <a:schemeClr val="bg1"/>
                </a:solidFill>
              </a:rPr>
              <a:pPr algn="ctr"/>
              <a:t>6</a:t>
            </a:fld>
            <a:endParaRPr lang="en-US" sz="1350" dirty="0">
              <a:solidFill>
                <a:schemeClr val="bg1"/>
              </a:solidFill>
            </a:endParaRPr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571BF099-132D-DF9A-7416-2DE998419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44" y="2381"/>
            <a:ext cx="616505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D045C3A-D70A-7916-9A56-78CC4802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85401"/>
            <a:ext cx="8743950" cy="443198"/>
          </a:xfrm>
        </p:spPr>
        <p:txBody>
          <a:bodyPr/>
          <a:lstStyle/>
          <a:p>
            <a:r>
              <a:rPr lang="en-AU" b="1" dirty="0">
                <a:solidFill>
                  <a:srgbClr val="000000"/>
                </a:solidFill>
              </a:rPr>
              <a:t>NASSS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9826B-B3D7-36A0-A650-1627B206D74E}"/>
              </a:ext>
            </a:extLst>
          </p:cNvPr>
          <p:cNvSpPr txBox="1"/>
          <p:nvPr/>
        </p:nvSpPr>
        <p:spPr>
          <a:xfrm>
            <a:off x="0" y="668292"/>
            <a:ext cx="280469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Developed for health Technology Context 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Identifies determinants related to Non-Adoption, Abandonment, Scale-Up, Spread and Sustainability for Health Care Technology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34A44-A25B-F826-B851-B35A97F9D0EA}"/>
              </a:ext>
            </a:extLst>
          </p:cNvPr>
          <p:cNvSpPr txBox="1"/>
          <p:nvPr/>
        </p:nvSpPr>
        <p:spPr>
          <a:xfrm>
            <a:off x="96504" y="4070689"/>
            <a:ext cx="29859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b="0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Image taken from</a:t>
            </a:r>
            <a:r>
              <a:rPr lang="en-AU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Greenhalgh T, </a:t>
            </a:r>
            <a:r>
              <a:rPr lang="en-AU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Wherton</a:t>
            </a:r>
            <a:r>
              <a:rPr lang="en-AU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J, </a:t>
            </a:r>
            <a:r>
              <a:rPr lang="en-AU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Papoutsi</a:t>
            </a:r>
            <a:r>
              <a:rPr lang="en-AU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C, Lynch J, Hughes G, Hinder S, Fahy N, Procter R, Shaw S. Beyond adoption: a new framework for theorizing and evaluating </a:t>
            </a:r>
            <a:r>
              <a:rPr lang="en-AU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nonadoption</a:t>
            </a:r>
            <a:r>
              <a:rPr lang="en-AU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abandonment, and challenges to the scale-up, spread, and sustainability of health and care technologies. Journal of medical Internet research. 2017 Nov 1;19(11):e8775.</a:t>
            </a:r>
            <a:endParaRPr lang="en-AU" sz="800" dirty="0"/>
          </a:p>
        </p:txBody>
      </p:sp>
    </p:spTree>
    <p:extLst>
      <p:ext uri="{BB962C8B-B14F-4D97-AF65-F5344CB8AC3E}">
        <p14:creationId xmlns:p14="http://schemas.microsoft.com/office/powerpoint/2010/main" val="307191397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AusHSI">
  <a:themeElements>
    <a:clrScheme name="AUSHSI">
      <a:dk1>
        <a:sysClr val="windowText" lastClr="000000"/>
      </a:dk1>
      <a:lt1>
        <a:sysClr val="window" lastClr="FFFFFF"/>
      </a:lt1>
      <a:dk2>
        <a:srgbClr val="414042"/>
      </a:dk2>
      <a:lt2>
        <a:srgbClr val="FFFFFF"/>
      </a:lt2>
      <a:accent1>
        <a:srgbClr val="00467F"/>
      </a:accent1>
      <a:accent2>
        <a:srgbClr val="00A1E4"/>
      </a:accent2>
      <a:accent3>
        <a:srgbClr val="C7E6F9"/>
      </a:accent3>
      <a:accent4>
        <a:srgbClr val="00467F"/>
      </a:accent4>
      <a:accent5>
        <a:srgbClr val="00A1E4"/>
      </a:accent5>
      <a:accent6>
        <a:srgbClr val="C7E6F9"/>
      </a:accent6>
      <a:hlink>
        <a:srgbClr val="414042"/>
      </a:hlink>
      <a:folHlink>
        <a:srgbClr val="41404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SHSI-PowerPoint template.potx" id="{99B5E61D-0C49-44BD-9720-DA3F1017213A}" vid="{8DBD6057-A132-45F1-9E89-C9D595FFD9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AUSHSI-PowerPoint template</Template>
  <TotalTime>6174</TotalTime>
  <Words>257</Words>
  <Application>Microsoft Office PowerPoint</Application>
  <PresentationFormat>Custom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Roboto</vt:lpstr>
      <vt:lpstr>AusHSI</vt:lpstr>
      <vt:lpstr>PowerPoint Presentation</vt:lpstr>
      <vt:lpstr>Group Activity: Using the NASSS framework to conduct a context assessment to implement Digital Health Interventions  </vt:lpstr>
      <vt:lpstr>PowerPoint Presentation</vt:lpstr>
      <vt:lpstr>PowerPoint Presentation</vt:lpstr>
      <vt:lpstr>PowerPoint Presentation</vt:lpstr>
      <vt:lpstr>NASSS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Michelle Allen</dc:creator>
  <cp:lastModifiedBy>Sundresan Naicker</cp:lastModifiedBy>
  <cp:revision>12</cp:revision>
  <dcterms:created xsi:type="dcterms:W3CDTF">2024-08-12T05:06:20Z</dcterms:created>
  <dcterms:modified xsi:type="dcterms:W3CDTF">2024-12-13T06:00:01Z</dcterms:modified>
</cp:coreProperties>
</file>