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 snapToObjects="1">
      <p:cViewPr varScale="1">
        <p:scale>
          <a:sx n="94" d="100"/>
          <a:sy n="94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6BC72-E2D9-214C-A074-282179872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593F35-C445-8A46-940A-6060D3C9D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16B6A-C8AE-C043-8403-50A6D0B56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1C5F-C14A-FF4D-B8DC-EE6A4E24CFE3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C6803-340A-C343-8592-A27CC5FF8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62D06-31D1-2C45-BA86-454F8C102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A1FD-5353-A740-BD60-B7D3A45AA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915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0EFBA-A8FE-2D42-A262-2608BFDF8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2840A0-7769-4D43-A555-50D7EDCF9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58B6F-B091-3A46-9EC2-F3C54053F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1C5F-C14A-FF4D-B8DC-EE6A4E24CFE3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13865-77B5-0A4D-B261-7E31B0D60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64F40-04B7-CE4A-B934-E58964774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A1FD-5353-A740-BD60-B7D3A45AA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245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5A2481-00BD-304E-B47D-5ACDF0A845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6B47CE-2F77-BE48-A176-954B8E71C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4BD04-8BBE-0443-B386-FB020480A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1C5F-C14A-FF4D-B8DC-EE6A4E24CFE3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90147-BBCB-7B4D-8347-21EF9EAB1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4231B-5893-754B-B578-AE838DD01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A1FD-5353-A740-BD60-B7D3A45AA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131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769D8-0A23-DF48-B8FC-EBA0EBB19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5A613-A377-4B4C-AF28-3E2A1834C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9F20E-3A06-FD4A-B61F-336412C66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1C5F-C14A-FF4D-B8DC-EE6A4E24CFE3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A2102-178C-3E44-A50F-2AAAB037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125BD-9B9F-1C49-B079-D8DBE0F94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A1FD-5353-A740-BD60-B7D3A45AA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22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CBF92-3E08-E24E-AA59-6D13822BD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FE6C2-F96C-3447-ABA5-F9ADD8351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F96FF-D830-EE43-8C20-7E5B14B2F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1C5F-C14A-FF4D-B8DC-EE6A4E24CFE3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A85E3-0B9E-D248-B9FA-BD497EF44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7A28A-2F81-3B46-B1C9-E7559FCA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A1FD-5353-A740-BD60-B7D3A45AA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57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EBE1B-4E01-7441-9E4B-969E1A1AE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A3237-4E8E-0240-B657-66DCAB6252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4C721-1351-5A44-A444-163CB4EF2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00F83-3504-6A44-94BD-E36797CCC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1C5F-C14A-FF4D-B8DC-EE6A4E24CFE3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B5944-8753-DF4B-857C-A048203AF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B989D-457F-A249-8055-6C3233492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A1FD-5353-A740-BD60-B7D3A45AA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23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28B13-C31D-CC4E-A444-F670EAB0F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CE49A-FA7E-A14C-BF92-37B4275CC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1FE72-9FFA-0B49-BDB0-7CA3C0D8D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0741AD-69B3-EF4D-86EB-D2F85591A5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271A0A-1F74-0848-8751-AD912FAFC1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2C1FB0-BD66-734B-AD9C-F67F486C0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1C5F-C14A-FF4D-B8DC-EE6A4E24CFE3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45ED47-B94C-1E48-8DBF-D66A78E7C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405E19-215B-824C-B36A-AC6388735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A1FD-5353-A740-BD60-B7D3A45AA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756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7B318-F0E2-4D4C-8674-235897084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C421F0-0EBA-954C-8844-EF30369AB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1C5F-C14A-FF4D-B8DC-EE6A4E24CFE3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257E61-C63B-A44D-AB64-C8E273368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307CB9-72AA-A640-AB3D-578C7EB0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A1FD-5353-A740-BD60-B7D3A45AA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724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5312CF-33FA-2349-B5F5-EC111D89E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1C5F-C14A-FF4D-B8DC-EE6A4E24CFE3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B143B0-5819-5F46-B730-8187661FC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3A39A-3402-A946-9178-FFDBE3D1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A1FD-5353-A740-BD60-B7D3A45AA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11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87B41-A7B0-484A-B12D-77830BE11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50D0B-7FA4-FD42-A801-92C53CEAA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416D7-C99B-A245-A976-3D1044E08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E74F8-8576-A040-BFC5-46BA54941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1C5F-C14A-FF4D-B8DC-EE6A4E24CFE3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1FAFC-B45F-7B4A-A55B-5BD634830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8DBD1-EFBF-A945-B027-43268068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A1FD-5353-A740-BD60-B7D3A45AA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31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50D29-8757-8146-B150-43DD89D09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02FBFF-EEBF-FA43-BA23-56015ED27B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E0F5B-9958-014C-8DEF-C29A8C75A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E080C-0C4A-CF45-8F38-0D433C931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1C5F-C14A-FF4D-B8DC-EE6A4E24CFE3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05650-9137-184A-8697-9895CCF23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5307E-9160-0846-9B66-E3396A90F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A1FD-5353-A740-BD60-B7D3A45AA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8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6C801-82D1-A545-9841-9F561759A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89C3-B786-564C-9AC4-91CCDBD88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3A5EF-72A1-BB42-AD45-BBCF0152F7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51C5F-C14A-FF4D-B8DC-EE6A4E24CFE3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7B179-3C4E-2B4C-89A4-7A688D6D28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82B61-023E-AE4B-8FBB-45DCC6CF0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AA1FD-5353-A740-BD60-B7D3A45AA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687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929923-4EEF-C44F-8331-D92B77AAC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394" y="902473"/>
            <a:ext cx="2834640" cy="50530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7B1AEE-C787-FC47-81B9-A91DA3907B3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21770" y="902473"/>
            <a:ext cx="2834640" cy="50530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5A3D47-F226-6840-8753-8D5250218FE6}"/>
              </a:ext>
            </a:extLst>
          </p:cNvPr>
          <p:cNvSpPr txBox="1"/>
          <p:nvPr/>
        </p:nvSpPr>
        <p:spPr>
          <a:xfrm>
            <a:off x="2893324" y="1009935"/>
            <a:ext cx="327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8DB246-ADFC-3849-8AB6-163CE85C4706}"/>
              </a:ext>
            </a:extLst>
          </p:cNvPr>
          <p:cNvSpPr txBox="1"/>
          <p:nvPr/>
        </p:nvSpPr>
        <p:spPr>
          <a:xfrm>
            <a:off x="6421083" y="1009935"/>
            <a:ext cx="409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146044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Keel, Thomas</dc:creator>
  <cp:lastModifiedBy>Keel, Thomas</cp:lastModifiedBy>
  <cp:revision>2</cp:revision>
  <dcterms:created xsi:type="dcterms:W3CDTF">2019-08-24T13:04:39Z</dcterms:created>
  <dcterms:modified xsi:type="dcterms:W3CDTF">2019-08-24T13:07:18Z</dcterms:modified>
</cp:coreProperties>
</file>