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>
        <p:scale>
          <a:sx n="98" d="100"/>
          <a:sy n="98" d="100"/>
        </p:scale>
        <p:origin x="12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6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3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4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8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7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1C5F-C14A-FF4D-B8DC-EE6A4E24CFE3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A1FD-5353-A740-BD60-B7D3A45AAB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29923-4EEF-C44F-8331-D92B77AA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83" y="1376197"/>
            <a:ext cx="2303145" cy="4105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B1AEE-C787-FC47-81B9-A91DA3907B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98938" y="1376197"/>
            <a:ext cx="2303145" cy="4105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A3D47-F226-6840-8753-8D5250218FE6}"/>
              </a:ext>
            </a:extLst>
          </p:cNvPr>
          <p:cNvSpPr txBox="1"/>
          <p:nvPr/>
        </p:nvSpPr>
        <p:spPr>
          <a:xfrm>
            <a:off x="2350826" y="1463510"/>
            <a:ext cx="26613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75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DB246-ADFC-3849-8AB6-163CE85C4706}"/>
              </a:ext>
            </a:extLst>
          </p:cNvPr>
          <p:cNvSpPr txBox="1"/>
          <p:nvPr/>
        </p:nvSpPr>
        <p:spPr>
          <a:xfrm>
            <a:off x="5217131" y="1463510"/>
            <a:ext cx="332664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75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460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D19A4-2722-0242-BD23-7EA37049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04" y="230103"/>
            <a:ext cx="1977843" cy="179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82C77-EC77-584A-97E3-F888137AD534}"/>
              </a:ext>
            </a:extLst>
          </p:cNvPr>
          <p:cNvSpPr txBox="1"/>
          <p:nvPr/>
        </p:nvSpPr>
        <p:spPr>
          <a:xfrm>
            <a:off x="1280044" y="230103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Café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BAD0-ADC6-0A47-841F-3389E426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01" y="230103"/>
            <a:ext cx="1977844" cy="1798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A24B0-E9E4-2244-BC1F-2F073CEF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43" y="230103"/>
            <a:ext cx="1977843" cy="1798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A5644-CEE2-9344-AA32-C50C0A91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204" y="2028450"/>
            <a:ext cx="1977843" cy="1798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76F035-B3CD-1F4F-A734-B84C2EDA6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701" y="2027098"/>
            <a:ext cx="1977842" cy="1798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6D3890-E815-C442-B3FF-930E5E5F1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546" y="2028449"/>
            <a:ext cx="1977842" cy="1798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0F7B69-3C9C-254B-97E2-29E2E447D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032" y="3775014"/>
            <a:ext cx="1977842" cy="17983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AEE53B-7CDC-C140-9B00-553B62E551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059" y="3780659"/>
            <a:ext cx="1977842" cy="1798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DE6F81-C8BE-7448-AF7C-33E391356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4543" y="3786304"/>
            <a:ext cx="1977842" cy="17983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6115E9-01A4-C443-A1AE-AADBD8EE8B6E}"/>
              </a:ext>
            </a:extLst>
          </p:cNvPr>
          <p:cNvSpPr txBox="1"/>
          <p:nvPr/>
        </p:nvSpPr>
        <p:spPr>
          <a:xfrm>
            <a:off x="5104225" y="2091694"/>
            <a:ext cx="83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Pick 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D8EA2-682E-1A46-B07E-2A5888B67FA2}"/>
              </a:ext>
            </a:extLst>
          </p:cNvPr>
          <p:cNvSpPr txBox="1"/>
          <p:nvPr/>
        </p:nvSpPr>
        <p:spPr>
          <a:xfrm>
            <a:off x="5168764" y="280533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Health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5DBC7-BF6A-C147-85F6-DB942F94489E}"/>
              </a:ext>
            </a:extLst>
          </p:cNvPr>
          <p:cNvSpPr txBox="1"/>
          <p:nvPr/>
        </p:nvSpPr>
        <p:spPr>
          <a:xfrm>
            <a:off x="3182980" y="2024817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Other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8FC0E-792C-3745-B289-88185D827BFD}"/>
              </a:ext>
            </a:extLst>
          </p:cNvPr>
          <p:cNvSpPr txBox="1"/>
          <p:nvPr/>
        </p:nvSpPr>
        <p:spPr>
          <a:xfrm>
            <a:off x="1165342" y="2039482"/>
            <a:ext cx="83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Leisure</a:t>
            </a:r>
            <a:endParaRPr lang="en-GB" sz="1463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649FB-1E0A-F040-BE2E-A954F7D5C94E}"/>
              </a:ext>
            </a:extLst>
          </p:cNvPr>
          <p:cNvSpPr txBox="1"/>
          <p:nvPr/>
        </p:nvSpPr>
        <p:spPr>
          <a:xfrm>
            <a:off x="1165342" y="3828148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853D7-161D-4B4E-9081-26FCA6EBE7EA}"/>
              </a:ext>
            </a:extLst>
          </p:cNvPr>
          <p:cNvSpPr txBox="1"/>
          <p:nvPr/>
        </p:nvSpPr>
        <p:spPr>
          <a:xfrm>
            <a:off x="3182980" y="3832441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Shops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76E59F-20E8-A347-ACD4-DBAA691E0CAF}"/>
              </a:ext>
            </a:extLst>
          </p:cNvPr>
          <p:cNvSpPr txBox="1"/>
          <p:nvPr/>
        </p:nvSpPr>
        <p:spPr>
          <a:xfrm>
            <a:off x="5160822" y="3832440"/>
            <a:ext cx="83900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3" b="1" dirty="0">
                <a:latin typeface="Helvetica" pitchFamily="2" charset="0"/>
              </a:rPr>
              <a:t>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9D2D06-3146-AD42-959E-A62C3C1FB3FD}"/>
              </a:ext>
            </a:extLst>
          </p:cNvPr>
          <p:cNvSpPr txBox="1"/>
          <p:nvPr/>
        </p:nvSpPr>
        <p:spPr>
          <a:xfrm>
            <a:off x="3000450" y="278254"/>
            <a:ext cx="110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22799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</Words>
  <Application>Microsoft Macintosh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Keel, Thomas</dc:creator>
  <cp:lastModifiedBy>Keel, Thomas</cp:lastModifiedBy>
  <cp:revision>10</cp:revision>
  <dcterms:created xsi:type="dcterms:W3CDTF">2019-08-24T13:04:39Z</dcterms:created>
  <dcterms:modified xsi:type="dcterms:W3CDTF">2019-08-27T13:06:05Z</dcterms:modified>
</cp:coreProperties>
</file>