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notesMasterIdLst>
    <p:notesMasterId r:id="rId26"/>
  </p:notesMasterIdLst>
  <p:sldIdLst>
    <p:sldId id="256" r:id="rId13"/>
    <p:sldId id="257" r:id="rId14"/>
    <p:sldId id="258" r:id="rId15"/>
    <p:sldId id="259" r:id="rId16"/>
    <p:sldId id="260" r:id="rId17"/>
    <p:sldId id="268" r:id="rId18"/>
    <p:sldId id="261" r:id="rId19"/>
    <p:sldId id="262" r:id="rId20"/>
    <p:sldId id="263" r:id="rId21"/>
    <p:sldId id="264" r:id="rId22"/>
    <p:sldId id="265" r:id="rId23"/>
    <p:sldId id="266" r:id="rId24"/>
    <p:sldId id="267" r:id="rId25"/>
  </p:sldIdLst>
  <p:sldSz cx="10077450" cy="56689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barChart>
        <c:barDir val="col"/>
        <c:grouping val="clustered"/>
        <c:varyColors val="0"/>
        <c:ser>
          <c:idx val="0"/>
          <c:order val="0"/>
          <c:tx>
            <c:strRef>
              <c:f>label 0</c:f>
              <c:strCache>
                <c:ptCount val="1"/>
                <c:pt idx="0">
                  <c:v>Sales</c:v>
                </c:pt>
              </c:strCache>
            </c:strRef>
          </c:tx>
          <c:spPr>
            <a:solidFill>
              <a:srgbClr val="2499BE"/>
            </a:solidFill>
            <a:ln w="0">
              <a:noFill/>
            </a:ln>
          </c:spPr>
          <c:invertIfNegative val="0"/>
          <c:dPt>
            <c:idx val="0"/>
            <c:invertIfNegative val="0"/>
            <c:bubble3D val="0"/>
            <c:spPr>
              <a:solidFill>
                <a:srgbClr val="FFFFFF"/>
              </a:solidFill>
              <a:ln w="0">
                <a:noFill/>
              </a:ln>
            </c:spPr>
            <c:extLst>
              <c:ext xmlns:c16="http://schemas.microsoft.com/office/drawing/2014/chart" uri="{C3380CC4-5D6E-409C-BE32-E72D297353CC}">
                <c16:uniqueId val="{00000001-899E-45F2-935A-66CB5523AA36}"/>
              </c:ext>
            </c:extLst>
          </c:dPt>
          <c:dPt>
            <c:idx val="1"/>
            <c:invertIfNegative val="0"/>
            <c:bubble3D val="0"/>
            <c:spPr>
              <a:solidFill>
                <a:srgbClr val="FFFFFF"/>
              </a:solidFill>
              <a:ln w="0">
                <a:noFill/>
              </a:ln>
            </c:spPr>
            <c:extLst>
              <c:ext xmlns:c16="http://schemas.microsoft.com/office/drawing/2014/chart" uri="{C3380CC4-5D6E-409C-BE32-E72D297353CC}">
                <c16:uniqueId val="{00000003-899E-45F2-935A-66CB5523AA36}"/>
              </c:ext>
            </c:extLst>
          </c:dPt>
          <c:dPt>
            <c:idx val="2"/>
            <c:invertIfNegative val="0"/>
            <c:bubble3D val="0"/>
            <c:spPr>
              <a:solidFill>
                <a:srgbClr val="FFFFFF"/>
              </a:solidFill>
              <a:ln w="0">
                <a:noFill/>
              </a:ln>
            </c:spPr>
            <c:extLst>
              <c:ext xmlns:c16="http://schemas.microsoft.com/office/drawing/2014/chart" uri="{C3380CC4-5D6E-409C-BE32-E72D297353CC}">
                <c16:uniqueId val="{00000005-899E-45F2-935A-66CB5523AA36}"/>
              </c:ext>
            </c:extLst>
          </c:dPt>
          <c:dPt>
            <c:idx val="3"/>
            <c:invertIfNegative val="0"/>
            <c:bubble3D val="0"/>
            <c:spPr>
              <a:solidFill>
                <a:srgbClr val="FFFFFF"/>
              </a:solidFill>
              <a:ln w="0">
                <a:noFill/>
              </a:ln>
            </c:spPr>
            <c:extLst>
              <c:ext xmlns:c16="http://schemas.microsoft.com/office/drawing/2014/chart" uri="{C3380CC4-5D6E-409C-BE32-E72D297353CC}">
                <c16:uniqueId val="{00000007-899E-45F2-935A-66CB5523AA36}"/>
              </c:ext>
            </c:extLst>
          </c:dPt>
          <c:dLbls>
            <c:dLbl>
              <c:idx val="0"/>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899E-45F2-935A-66CB5523AA36}"/>
                </c:ext>
              </c:extLst>
            </c:dLbl>
            <c:dLbl>
              <c:idx val="1"/>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899E-45F2-935A-66CB5523AA36}"/>
                </c:ext>
              </c:extLst>
            </c:dLbl>
            <c:dLbl>
              <c:idx val="2"/>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899E-45F2-935A-66CB5523AA36}"/>
                </c:ext>
              </c:extLst>
            </c:dLbl>
            <c:dLbl>
              <c:idx val="3"/>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899E-45F2-935A-66CB5523AA36}"/>
                </c:ext>
              </c:extLst>
            </c:dLbl>
            <c:spPr>
              <a:noFill/>
              <a:ln>
                <a:noFill/>
              </a:ln>
              <a:effectLst/>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0</c:f>
              <c:numCache>
                <c:formatCode>General</c:formatCode>
                <c:ptCount val="4"/>
                <c:pt idx="0">
                  <c:v>25</c:v>
                </c:pt>
                <c:pt idx="1">
                  <c:v>15</c:v>
                </c:pt>
                <c:pt idx="2">
                  <c:v>40</c:v>
                </c:pt>
                <c:pt idx="3">
                  <c:v>20</c:v>
                </c:pt>
              </c:numCache>
            </c:numRef>
          </c:val>
          <c:extLst>
            <c:ext xmlns:c16="http://schemas.microsoft.com/office/drawing/2014/chart" uri="{C3380CC4-5D6E-409C-BE32-E72D297353CC}">
              <c16:uniqueId val="{00000008-899E-45F2-935A-66CB5523AA36}"/>
            </c:ext>
          </c:extLst>
        </c:ser>
        <c:dLbls>
          <c:showLegendKey val="0"/>
          <c:showVal val="0"/>
          <c:showCatName val="0"/>
          <c:showSerName val="0"/>
          <c:showPercent val="0"/>
          <c:showBubbleSize val="0"/>
        </c:dLbls>
        <c:gapWidth val="100"/>
        <c:axId val="13985417"/>
        <c:axId val="98974426"/>
      </c:barChart>
      <c:catAx>
        <c:axId val="13985417"/>
        <c:scaling>
          <c:orientation val="minMax"/>
        </c:scaling>
        <c:delete val="0"/>
        <c:axPos val="b"/>
        <c:numFmt formatCode="[$-409]mm/dd/yyyy" sourceLinked="0"/>
        <c:majorTickMark val="out"/>
        <c:minorTickMark val="none"/>
        <c:tickLblPos val="nextTo"/>
        <c:spPr>
          <a:ln w="0">
            <a:solidFill>
              <a:srgbClr val="B3B3B3"/>
            </a:solidFill>
          </a:ln>
        </c:spPr>
        <c:txPr>
          <a:bodyPr/>
          <a:lstStyle/>
          <a:p>
            <a:pPr>
              <a:defRPr sz="1000" b="0" strike="noStrike" spc="-1">
                <a:solidFill>
                  <a:srgbClr val="FFFFFF"/>
                </a:solidFill>
                <a:latin typeface="Lato"/>
                <a:ea typeface="DejaVu Sans"/>
              </a:defRPr>
            </a:pPr>
            <a:endParaRPr lang="en-US"/>
          </a:p>
        </c:txPr>
        <c:crossAx val="98974426"/>
        <c:crosses val="autoZero"/>
        <c:auto val="1"/>
        <c:lblAlgn val="ctr"/>
        <c:lblOffset val="100"/>
        <c:noMultiLvlLbl val="0"/>
      </c:catAx>
      <c:valAx>
        <c:axId val="98974426"/>
        <c:scaling>
          <c:orientation val="minMax"/>
        </c:scaling>
        <c:delete val="0"/>
        <c:axPos val="l"/>
        <c:majorGridlines>
          <c:spPr>
            <a:ln w="0">
              <a:solidFill>
                <a:srgbClr val="FFFFFF">
                  <a:alpha val="30000"/>
                </a:srgbClr>
              </a:solidFill>
            </a:ln>
          </c:spPr>
        </c:majorGridlines>
        <c:numFmt formatCode="General" sourceLinked="0"/>
        <c:majorTickMark val="out"/>
        <c:minorTickMark val="none"/>
        <c:tickLblPos val="nextTo"/>
        <c:spPr>
          <a:ln w="0">
            <a:solidFill>
              <a:srgbClr val="B3B3B3"/>
            </a:solidFill>
          </a:ln>
        </c:spPr>
        <c:txPr>
          <a:bodyPr/>
          <a:lstStyle/>
          <a:p>
            <a:pPr>
              <a:defRPr sz="1000" b="0" strike="noStrike" spc="-1">
                <a:solidFill>
                  <a:srgbClr val="FFFFFF"/>
                </a:solidFill>
                <a:latin typeface="Lato"/>
                <a:ea typeface="DejaVu Sans"/>
              </a:defRPr>
            </a:pPr>
            <a:endParaRPr lang="en-US"/>
          </a:p>
        </c:txPr>
        <c:crossAx val="13985417"/>
        <c:crosses val="autoZero"/>
        <c:crossBetween val="between"/>
      </c:valAx>
      <c:spPr>
        <a:noFill/>
        <a:ln w="0">
          <a:noFill/>
        </a:ln>
      </c:spPr>
    </c:plotArea>
    <c:plotVisOnly val="1"/>
    <c:dispBlanksAs val="gap"/>
    <c:showDLblsOverMax val="1"/>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lineChart>
        <c:grouping val="standard"/>
        <c:varyColors val="0"/>
        <c:ser>
          <c:idx val="0"/>
          <c:order val="0"/>
          <c:tx>
            <c:strRef>
              <c:f>label 0</c:f>
              <c:strCache>
                <c:ptCount val="1"/>
                <c:pt idx="0">
                  <c:v>Free Users</c:v>
                </c:pt>
              </c:strCache>
            </c:strRef>
          </c:tx>
          <c:spPr>
            <a:ln w="28800">
              <a:solidFill>
                <a:srgbClr val="FF420E"/>
              </a:solidFill>
              <a:round/>
            </a:ln>
          </c:spPr>
          <c:marker>
            <c:symbol val="diamond"/>
            <c:size val="8"/>
            <c:spPr>
              <a:solidFill>
                <a:srgbClr val="FF420E"/>
              </a:solidFill>
            </c:spPr>
          </c:marker>
          <c:dLbls>
            <c:spPr>
              <a:noFill/>
              <a:ln>
                <a:noFill/>
              </a:ln>
              <a:effectLst/>
            </c:spPr>
            <c:txPr>
              <a:bodyPr wrap="none"/>
              <a:lstStyle/>
              <a:p>
                <a:pPr>
                  <a:defRPr sz="1000" b="0" strike="noStrike" spc="-1">
                    <a:solidFill>
                      <a:srgbClr val="000000"/>
                    </a:solidFill>
                    <a:latin typeface="Arial"/>
                    <a:ea typeface="DejaVu Sans"/>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0</c:f>
              <c:numCache>
                <c:formatCode>General</c:formatCode>
                <c:ptCount val="4"/>
                <c:pt idx="0">
                  <c:v>27</c:v>
                </c:pt>
                <c:pt idx="1">
                  <c:v>13</c:v>
                </c:pt>
                <c:pt idx="2">
                  <c:v>10</c:v>
                </c:pt>
                <c:pt idx="3">
                  <c:v>50</c:v>
                </c:pt>
              </c:numCache>
            </c:numRef>
          </c:val>
          <c:smooth val="1"/>
          <c:extLst>
            <c:ext xmlns:c16="http://schemas.microsoft.com/office/drawing/2014/chart" uri="{C3380CC4-5D6E-409C-BE32-E72D297353CC}">
              <c16:uniqueId val="{00000000-70CE-4CA9-845F-A11746FCE6F0}"/>
            </c:ext>
          </c:extLst>
        </c:ser>
        <c:ser>
          <c:idx val="1"/>
          <c:order val="1"/>
          <c:tx>
            <c:strRef>
              <c:f>label 1</c:f>
              <c:strCache>
                <c:ptCount val="1"/>
                <c:pt idx="0">
                  <c:v>Paid Users</c:v>
                </c:pt>
              </c:strCache>
            </c:strRef>
          </c:tx>
          <c:spPr>
            <a:ln w="28800">
              <a:solidFill>
                <a:srgbClr val="2499BE"/>
              </a:solidFill>
              <a:round/>
            </a:ln>
          </c:spPr>
          <c:marker>
            <c:symbol val="diamond"/>
            <c:size val="8"/>
            <c:spPr>
              <a:solidFill>
                <a:srgbClr val="2499BE"/>
              </a:solidFill>
            </c:spPr>
          </c:marker>
          <c:dLbls>
            <c:spPr>
              <a:noFill/>
              <a:ln>
                <a:noFill/>
              </a:ln>
              <a:effectLst/>
            </c:spPr>
            <c:txPr>
              <a:bodyPr wrap="none"/>
              <a:lstStyle/>
              <a:p>
                <a:pPr>
                  <a:defRPr sz="1000" b="0" strike="noStrike" spc="-1">
                    <a:solidFill>
                      <a:srgbClr val="000000"/>
                    </a:solidFill>
                    <a:latin typeface="Arial"/>
                    <a:ea typeface="DejaVu Sans"/>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1</c:f>
              <c:numCache>
                <c:formatCode>General</c:formatCode>
                <c:ptCount val="4"/>
                <c:pt idx="0">
                  <c:v>25</c:v>
                </c:pt>
                <c:pt idx="1">
                  <c:v>15</c:v>
                </c:pt>
                <c:pt idx="2">
                  <c:v>40</c:v>
                </c:pt>
                <c:pt idx="3">
                  <c:v>20</c:v>
                </c:pt>
              </c:numCache>
            </c:numRef>
          </c:val>
          <c:smooth val="1"/>
          <c:extLst>
            <c:ext xmlns:c16="http://schemas.microsoft.com/office/drawing/2014/chart" uri="{C3380CC4-5D6E-409C-BE32-E72D297353CC}">
              <c16:uniqueId val="{00000001-70CE-4CA9-845F-A11746FCE6F0}"/>
            </c:ext>
          </c:extLst>
        </c:ser>
        <c:dLbls>
          <c:showLegendKey val="0"/>
          <c:showVal val="0"/>
          <c:showCatName val="0"/>
          <c:showSerName val="0"/>
          <c:showPercent val="0"/>
          <c:showBubbleSize val="0"/>
        </c:dLbls>
        <c:hiLowLines>
          <c:spPr>
            <a:ln w="0">
              <a:noFill/>
            </a:ln>
          </c:spPr>
        </c:hiLowLines>
        <c:marker val="1"/>
        <c:smooth val="0"/>
        <c:axId val="3584318"/>
        <c:axId val="95370980"/>
      </c:lineChart>
      <c:catAx>
        <c:axId val="3584318"/>
        <c:scaling>
          <c:orientation val="minMax"/>
        </c:scaling>
        <c:delete val="0"/>
        <c:axPos val="b"/>
        <c:majorGridlines>
          <c:spPr>
            <a:ln w="0">
              <a:solidFill>
                <a:srgbClr val="B3B3B3"/>
              </a:solidFill>
            </a:ln>
          </c:spPr>
        </c:majorGridlines>
        <c:numFmt formatCode="[$-409]mm/dd/yyyy" sourceLinked="0"/>
        <c:majorTickMark val="out"/>
        <c:minorTickMark val="none"/>
        <c:tickLblPos val="nextTo"/>
        <c:spPr>
          <a:ln w="0">
            <a:solidFill>
              <a:srgbClr val="B3B3B3"/>
            </a:solidFill>
          </a:ln>
        </c:spPr>
        <c:txPr>
          <a:bodyPr/>
          <a:lstStyle/>
          <a:p>
            <a:pPr>
              <a:defRPr sz="1000" b="0" strike="noStrike" spc="-1">
                <a:solidFill>
                  <a:srgbClr val="666666"/>
                </a:solidFill>
                <a:latin typeface="Lato"/>
                <a:ea typeface="DejaVu Sans"/>
              </a:defRPr>
            </a:pPr>
            <a:endParaRPr lang="en-US"/>
          </a:p>
        </c:txPr>
        <c:crossAx val="95370980"/>
        <c:crosses val="autoZero"/>
        <c:auto val="1"/>
        <c:lblAlgn val="ctr"/>
        <c:lblOffset val="100"/>
        <c:noMultiLvlLbl val="0"/>
      </c:catAx>
      <c:valAx>
        <c:axId val="95370980"/>
        <c:scaling>
          <c:orientation val="minMax"/>
        </c:scaling>
        <c:delete val="0"/>
        <c:axPos val="l"/>
        <c:numFmt formatCode="General" sourceLinked="0"/>
        <c:majorTickMark val="out"/>
        <c:minorTickMark val="none"/>
        <c:tickLblPos val="nextTo"/>
        <c:spPr>
          <a:ln w="0">
            <a:solidFill>
              <a:srgbClr val="B3B3B3"/>
            </a:solidFill>
          </a:ln>
        </c:spPr>
        <c:txPr>
          <a:bodyPr/>
          <a:lstStyle/>
          <a:p>
            <a:pPr>
              <a:defRPr sz="1000" b="0" strike="noStrike" spc="-1">
                <a:solidFill>
                  <a:srgbClr val="666666"/>
                </a:solidFill>
                <a:latin typeface="Lato"/>
                <a:ea typeface="DejaVu Sans"/>
              </a:defRPr>
            </a:pPr>
            <a:endParaRPr lang="en-US"/>
          </a:p>
        </c:txPr>
        <c:crossAx val="3584318"/>
        <c:crosses val="autoZero"/>
        <c:crossBetween val="midCat"/>
      </c:valAx>
      <c:spPr>
        <a:noFill/>
        <a:ln w="0">
          <a:noFill/>
        </a:ln>
      </c:spPr>
    </c:plotArea>
    <c:legend>
      <c:legendPos val="b"/>
      <c:layout>
        <c:manualLayout>
          <c:xMode val="edge"/>
          <c:yMode val="edge"/>
          <c:x val="0.29424351547414002"/>
          <c:y val="0.94201150491742403"/>
          <c:w val="0.44926931106471801"/>
          <c:h val="5.7808295444001102E-2"/>
        </c:manualLayout>
      </c:layout>
      <c:overlay val="0"/>
      <c:spPr>
        <a:noFill/>
        <a:ln w="0">
          <a:noFill/>
        </a:ln>
      </c:spPr>
      <c:txPr>
        <a:bodyPr/>
        <a:lstStyle/>
        <a:p>
          <a:pPr>
            <a:defRPr sz="1000" b="0" strike="noStrike" spc="-1">
              <a:solidFill>
                <a:srgbClr val="666666"/>
              </a:solidFill>
              <a:latin typeface="Lato"/>
              <a:ea typeface="DejaVu Sans"/>
            </a:defRPr>
          </a:pPr>
          <a:endParaRPr lang="en-US"/>
        </a:p>
      </c:txPr>
    </c:legend>
    <c:plotVisOnly val="1"/>
    <c:dispBlanksAs val="gap"/>
    <c:showDLblsOverMax val="1"/>
  </c:chart>
  <c:spPr>
    <a:noFill/>
    <a:ln w="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441C9CB-C777-4AA5-A34D-EC4A7B4FAA01}" type="datetimeFigureOut">
              <a:rPr lang="en-US" smtClean="0"/>
              <a:t>5/13/2022</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884358F-E942-4975-B578-FEB9EFB27D38}" type="slidenum">
              <a:rPr lang="en-US" smtClean="0"/>
              <a:t>‹#›</a:t>
            </a:fld>
            <a:endParaRPr lang="en-US"/>
          </a:p>
        </p:txBody>
      </p:sp>
    </p:spTree>
    <p:extLst>
      <p:ext uri="{BB962C8B-B14F-4D97-AF65-F5344CB8AC3E}">
        <p14:creationId xmlns:p14="http://schemas.microsoft.com/office/powerpoint/2010/main" val="203499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4358F-E942-4975-B578-FEB9EFB27D38}" type="slidenum">
              <a:rPr lang="en-US" smtClean="0"/>
              <a:t>7</a:t>
            </a:fld>
            <a:endParaRPr lang="en-US"/>
          </a:p>
        </p:txBody>
      </p:sp>
    </p:spTree>
    <p:extLst>
      <p:ext uri="{BB962C8B-B14F-4D97-AF65-F5344CB8AC3E}">
        <p14:creationId xmlns:p14="http://schemas.microsoft.com/office/powerpoint/2010/main" val="133344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6"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7"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8DFF2551-D3A2-410F-BF2F-8FEDCE41D7E2}"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197A0C18-9856-47F0-93D2-581AE332C467}"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9"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5370810E-2233-4785-AE2D-DC9676596826}"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2"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3"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89FFFA91-D3D2-429A-9E25-31A3D8EBDC1B}"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5"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6"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7"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07E8A2EA-9744-4027-916B-BCE331E85FB4}"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9"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1"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8D49CA50-8682-45B8-9690-DDEB77B6152F}"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3"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4"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77746171-F61A-4333-8DDD-551A77DD9342}"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8"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9"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2"/>
          </p:nvPr>
        </p:nvSpPr>
        <p:spPr/>
        <p:txBody>
          <a:bodyPr/>
          <a:lstStyle/>
          <a:p>
            <a:r>
              <a:t>Footer</a:t>
            </a:r>
          </a:p>
        </p:txBody>
      </p:sp>
      <p:sp>
        <p:nvSpPr>
          <p:cNvPr id="8" name="PlaceHolder 7"/>
          <p:cNvSpPr>
            <a:spLocks noGrp="1"/>
          </p:cNvSpPr>
          <p:nvPr>
            <p:ph type="sldNum" idx="23"/>
          </p:nvPr>
        </p:nvSpPr>
        <p:spPr/>
        <p:txBody>
          <a:bodyPr/>
          <a:lstStyle/>
          <a:p>
            <a:fld id="{91F0ADE1-5E5C-4DEA-ADEF-B1EEE36EAD83}" type="slidenum">
              <a:t>‹#›</a:t>
            </a:fld>
            <a:endParaRPr/>
          </a:p>
        </p:txBody>
      </p:sp>
      <p:sp>
        <p:nvSpPr>
          <p:cNvPr id="9" name="PlaceHolder 8"/>
          <p:cNvSpPr>
            <a:spLocks noGrp="1"/>
          </p:cNvSpPr>
          <p:nvPr>
            <p:ph type="dt" idx="24"/>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1"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2"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3"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4"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5"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6"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2"/>
          </p:nvPr>
        </p:nvSpPr>
        <p:spPr/>
        <p:txBody>
          <a:bodyPr/>
          <a:lstStyle/>
          <a:p>
            <a:r>
              <a:t>Footer</a:t>
            </a:r>
          </a:p>
        </p:txBody>
      </p:sp>
      <p:sp>
        <p:nvSpPr>
          <p:cNvPr id="10" name="PlaceHolder 9"/>
          <p:cNvSpPr>
            <a:spLocks noGrp="1"/>
          </p:cNvSpPr>
          <p:nvPr>
            <p:ph type="sldNum" idx="23"/>
          </p:nvPr>
        </p:nvSpPr>
        <p:spPr/>
        <p:txBody>
          <a:bodyPr/>
          <a:lstStyle/>
          <a:p>
            <a:fld id="{F4447543-E55C-48EB-BBC2-D8A90373E522}" type="slidenum">
              <a:t>‹#›</a:t>
            </a:fld>
            <a:endParaRPr/>
          </a:p>
        </p:txBody>
      </p:sp>
      <p:sp>
        <p:nvSpPr>
          <p:cNvPr id="11" name="PlaceHolder 10"/>
          <p:cNvSpPr>
            <a:spLocks noGrp="1"/>
          </p:cNvSpPr>
          <p:nvPr>
            <p:ph type="dt" idx="24"/>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BBCDD8FA-833F-4E76-A2F9-8C18A9B49C19}"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4"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BFB4452F-349F-499D-B390-25ABABBBF4D2}"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6"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91B5E80B-52EE-40BE-AE8F-71886634EB72}"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8"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9"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16A374C5-385E-460A-89DC-6429C476E7D4}"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8C897B37-E9FE-4495-B6C5-836E4E109A72}"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F99F1749-0645-4285-84BE-0A0D96B55260}"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4"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5"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77F01C54-8001-4794-9815-142F411D31E7}"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7"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8"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9"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3F501179-8327-4FC2-8C87-5ED1D1C1ABFB}"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2"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3"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9E0586FF-0D18-4754-8FA5-4FDB02864692}"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5"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6"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118DDB13-0E32-4927-87F6-A86F2FA80268}"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8"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9"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0"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1"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5"/>
          </p:nvPr>
        </p:nvSpPr>
        <p:spPr/>
        <p:txBody>
          <a:bodyPr/>
          <a:lstStyle/>
          <a:p>
            <a:r>
              <a:t>Footer</a:t>
            </a:r>
          </a:p>
        </p:txBody>
      </p:sp>
      <p:sp>
        <p:nvSpPr>
          <p:cNvPr id="8" name="PlaceHolder 7"/>
          <p:cNvSpPr>
            <a:spLocks noGrp="1"/>
          </p:cNvSpPr>
          <p:nvPr>
            <p:ph type="sldNum" idx="26"/>
          </p:nvPr>
        </p:nvSpPr>
        <p:spPr/>
        <p:txBody>
          <a:bodyPr/>
          <a:lstStyle/>
          <a:p>
            <a:fld id="{7A9D9141-8D7D-4CFA-A381-18E445519091}" type="slidenum">
              <a:t>‹#›</a:t>
            </a:fld>
            <a:endParaRPr/>
          </a:p>
        </p:txBody>
      </p:sp>
      <p:sp>
        <p:nvSpPr>
          <p:cNvPr id="9" name="PlaceHolder 8"/>
          <p:cNvSpPr>
            <a:spLocks noGrp="1"/>
          </p:cNvSpPr>
          <p:nvPr>
            <p:ph type="dt" idx="27"/>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3"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4"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5"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6"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7"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8"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5"/>
          </p:nvPr>
        </p:nvSpPr>
        <p:spPr/>
        <p:txBody>
          <a:bodyPr/>
          <a:lstStyle/>
          <a:p>
            <a:r>
              <a:t>Footer</a:t>
            </a:r>
          </a:p>
        </p:txBody>
      </p:sp>
      <p:sp>
        <p:nvSpPr>
          <p:cNvPr id="10" name="PlaceHolder 9"/>
          <p:cNvSpPr>
            <a:spLocks noGrp="1"/>
          </p:cNvSpPr>
          <p:nvPr>
            <p:ph type="sldNum" idx="26"/>
          </p:nvPr>
        </p:nvSpPr>
        <p:spPr/>
        <p:txBody>
          <a:bodyPr/>
          <a:lstStyle/>
          <a:p>
            <a:fld id="{C196942B-DCD7-4794-8BD1-B88565882131}" type="slidenum">
              <a:t>‹#›</a:t>
            </a:fld>
            <a:endParaRPr/>
          </a:p>
        </p:txBody>
      </p:sp>
      <p:sp>
        <p:nvSpPr>
          <p:cNvPr id="11" name="PlaceHolder 10"/>
          <p:cNvSpPr>
            <a:spLocks noGrp="1"/>
          </p:cNvSpPr>
          <p:nvPr>
            <p:ph type="dt" idx="27"/>
          </p:nvPr>
        </p:nvSpPr>
        <p:spPr/>
        <p:txBody>
          <a:body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3F8672C7-641C-4644-943D-50B6A176044E}"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6"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C8B189A4-0C89-4CFB-84FE-B2927F560601}" type="slidenum">
              <a:t>‹#›</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8"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E76F4B65-FE05-436F-847F-7B804D0BDE1E}" type="slidenum">
              <a:t>‹#›</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0"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1"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8EA1B4EC-05B5-47FB-862D-D1EDFD4C8A35}" type="slidenum">
              <a:t>‹#›</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D2600841-2988-434B-8507-AD244F056FAE}" type="slidenum">
              <a:t>‹#›</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3"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C40BD2F2-DE3C-467A-B584-B035A3213CD9}" type="slidenum">
              <a:t>‹#›</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5"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6"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7"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DE576621-6AB5-4921-8509-973E8F8806AC}"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9"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1"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27751FD2-0F27-4F26-B921-63379A1673A5}"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4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4"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5"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AC9FD888-B043-4641-AF81-7536B57A16F8}"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D4A01FA-B77A-41E6-95A1-A50238A9CD8D}"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47"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8"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32E78BD7-3BF4-47D5-9DFE-8403C90F88CF}" type="slidenum">
              <a:t>‹#›</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0"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1"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2"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3"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8"/>
          </p:nvPr>
        </p:nvSpPr>
        <p:spPr/>
        <p:txBody>
          <a:bodyPr/>
          <a:lstStyle/>
          <a:p>
            <a:r>
              <a:t>Footer</a:t>
            </a:r>
          </a:p>
        </p:txBody>
      </p:sp>
      <p:sp>
        <p:nvSpPr>
          <p:cNvPr id="8" name="PlaceHolder 7"/>
          <p:cNvSpPr>
            <a:spLocks noGrp="1"/>
          </p:cNvSpPr>
          <p:nvPr>
            <p:ph type="sldNum" idx="29"/>
          </p:nvPr>
        </p:nvSpPr>
        <p:spPr/>
        <p:txBody>
          <a:bodyPr/>
          <a:lstStyle/>
          <a:p>
            <a:fld id="{98FA6891-0DB9-4078-916F-C883662FCC51}" type="slidenum">
              <a:t>‹#›</a:t>
            </a:fld>
            <a:endParaRPr/>
          </a:p>
        </p:txBody>
      </p:sp>
      <p:sp>
        <p:nvSpPr>
          <p:cNvPr id="9" name="PlaceHolder 8"/>
          <p:cNvSpPr>
            <a:spLocks noGrp="1"/>
          </p:cNvSpPr>
          <p:nvPr>
            <p:ph type="dt" idx="30"/>
          </p:nvPr>
        </p:nvSpPr>
        <p:spPr/>
        <p:txBody>
          <a:body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5"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6"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7"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8"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9"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0"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8"/>
          </p:nvPr>
        </p:nvSpPr>
        <p:spPr/>
        <p:txBody>
          <a:bodyPr/>
          <a:lstStyle/>
          <a:p>
            <a:r>
              <a:t>Footer</a:t>
            </a:r>
          </a:p>
        </p:txBody>
      </p:sp>
      <p:sp>
        <p:nvSpPr>
          <p:cNvPr id="10" name="PlaceHolder 9"/>
          <p:cNvSpPr>
            <a:spLocks noGrp="1"/>
          </p:cNvSpPr>
          <p:nvPr>
            <p:ph type="sldNum" idx="29"/>
          </p:nvPr>
        </p:nvSpPr>
        <p:spPr/>
        <p:txBody>
          <a:bodyPr/>
          <a:lstStyle/>
          <a:p>
            <a:fld id="{BA86823E-5C54-44E2-A838-10084E11ABAD}" type="slidenum">
              <a:t>‹#›</a:t>
            </a:fld>
            <a:endParaRPr/>
          </a:p>
        </p:txBody>
      </p:sp>
      <p:sp>
        <p:nvSpPr>
          <p:cNvPr id="11" name="PlaceHolder 10"/>
          <p:cNvSpPr>
            <a:spLocks noGrp="1"/>
          </p:cNvSpPr>
          <p:nvPr>
            <p:ph type="dt" idx="30"/>
          </p:nvPr>
        </p:nvSpPr>
        <p:spPr/>
        <p:txBody>
          <a:body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64"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66"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68"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9"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1"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4"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5"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F92C3B0-BB1A-4DC9-8871-A7CBE455ED52}"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7"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8"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9"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2"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3"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5"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6"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8"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9"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0"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1"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3"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4"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5"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6"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7"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8"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C936EE9-E1B3-46B7-B017-873C9E6932D5}"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0"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74121DF-A7CA-4E67-A131-594CA1F503E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44F6F32-427E-4B62-B5AA-8458B47BF9CA}"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ECDB7D92-EC47-4D08-8778-B91F42711A97}"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4"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5"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6"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11BBA28-03F0-474D-B85D-D3282A52129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8"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0"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B279DA6-FB38-4D17-9C9B-65FA5E7F224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2"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3"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4"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B87B41A-D5F3-4999-9558-3C5E5FB9F9F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6"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7"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3592E26-C977-4654-B741-84304090630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9"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AF6F379-0CDC-4BBE-AA13-B8C77BC6ABBE}"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4"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6"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04D6BCED-E27C-4F99-A2ED-BC5FC68AB72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54741D96-5FC9-42EA-AFE3-9A5818E6DAFE}"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7"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01A2368B-0385-4BA6-BC19-A8C318E98153}"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9"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C46BE84-2DDF-4F00-9FE8-68607822CACE}"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1"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2"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25CCD18-7C8E-4D82-810B-81BEABFF3DC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1ACEC266-65BF-49AD-94B0-55EA23F666B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73AD8FB7-A312-4E58-8376-E3717696632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7"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8"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CE8ECE7-C658-4832-AEC1-DFA5D5F11474}"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0"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1"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2"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EDA262D-EAB0-4FDD-ACA9-F5C624A020A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4"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5"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D302B2D-A60F-431B-80B4-C2C5F7E45BE8}"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8"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9"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F100AE12-19CC-4C72-907A-B08FED620DD0}"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2"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3"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F5DBFEFC-54BD-4713-9EF2-3AE020CF0E91}"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6"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7"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8"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0"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787A9882-375A-4685-9853-42C9CCEF954F}"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85CBE0C4-4AD8-46F4-A637-DF3F75EE4B6E}"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9"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F238A40C-96C0-4322-97E9-C3F286140BEE}"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1"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056884DB-AA71-4D20-BB2C-CED8F1BFD7A1}"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3"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4"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C8F89C57-61B8-4DAA-BA7B-9FE7DED44F85}"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8CAA5F70-8347-45C8-8500-6AB288115084}"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5C878B3D-86C6-46F9-8F51-885910351E23}"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8"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9"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0"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ABB4A040-71B1-465F-93C5-8367AEEC761F}"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2"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3"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4"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718F8FE-9D90-45E7-8566-7B5214A3E706}"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8"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564CEB21-AED4-4C9D-B57C-349AD3354AAD}"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0"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1"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242D9136-52CB-4FC6-A6D7-55DCC1B1924C}"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4"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5"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6"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2516EFD0-6D19-41B6-A517-A6B2E8C77A96}"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8"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9"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0"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1"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2"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3"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A3FD1769-0663-4EF4-BD26-86713EA3C72F}"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6FF11D3C-C6D5-4B09-BB28-33910F37E359}"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2"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BAB7CCBA-9781-49A4-AC93-98B680A557F2}"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4"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69D8994E-206F-4128-8537-5D6A1185116D}"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6"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7"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C68BC170-1A36-44DD-A2CA-77D6B08C5124}"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B3B72059-2F05-4EA0-BABE-39030A1BF01B}"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42792078-9543-4BC2-9A89-ABF0F96770B1}"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2"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3"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6BB417A1-1140-4E3D-93BB-C27C45A82A62}"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5"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6"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7"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90914023-98BE-41BE-9970-16FFEA1D3D25}"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9"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1"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5D56620F-B794-471C-8005-0E5C566422D2}"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3"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4"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CF5564B3-A0CE-4A09-BFB9-393026CF5458}"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8"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9"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EDA55548-1567-4DC5-91CB-28135F545B41}"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1"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2"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3"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4"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5"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6"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7B3BE31C-BD48-421C-8A6A-19181069D474}"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33CAD743-F6C9-4D58-BB7D-1151F8BF5872}"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5"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15E5B499-B131-4271-A705-2D67D1E93B40}"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7"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DEBEBF19-13C4-4C47-92DF-050A3F734D4C}"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9"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0"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8CA01C54-A519-4875-B372-1E1A5D806C8A}"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38F2E13A-7849-4A4B-A55C-531F27B065A6}"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919951A3-A595-420C-B3DF-89D61A664186}"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4"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5"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6"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FBEEDEA-5630-4DF2-97C2-F2871496B319}"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8"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9"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0"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3F503B8-C948-480A-9E01-A22C3EE7D4FC}"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2"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3"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4"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2BAEB05D-0DAC-4772-B02E-1B19CFD20904}"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6"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7"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26C64593-6270-49F5-B2A0-3D9DF6D7713C}"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9"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1"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2"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44DD2CBE-06BF-442D-94D6-5351BE9BD660}"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4"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5"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6"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7"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8"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9"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B33E59A0-21D3-432F-B278-77C7CC39DBAD}"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251067F0-6E7D-4A86-97E1-DCA0D58CC456}"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7"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9EA4DC46-D8E4-4C44-8772-FD9A0BD7BF00}"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9"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6D6B8FEE-7A0D-4773-B6BF-E39989E95561}"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1"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2"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CBBF7E12-17B7-4808-A923-98B3D4EE39D9}"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FBA250D3-ED43-4376-81E8-0FDE30DE3704}"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9C290380-F4A6-447B-850A-2ACFB87F80D3}"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7"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8"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A6FE22A5-D307-4B3C-8D22-467637183534}"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0"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1"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2"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438DEB20-E850-4E58-99CE-145B8BAD2B46}"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4"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5"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6"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4D28B3FF-4A35-4491-B4FF-13CB6B58F4C5}"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8"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9"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8216143B-B066-4C89-B1F1-34B1552E092B}"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2"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3"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4"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D788D1AA-5484-4CE0-B019-EE31A40A6C93}"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6"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7"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8"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9"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0"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1"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0F0FB639-D4D7-4B06-AB6D-117D3C3C21D5}"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2CC9B1FF-538E-4574-B226-C3A1BEE1060C}"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9"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AF0CE211-F339-4194-B2C2-46AF1EBEC054}"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1"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FF505745-CA79-428A-8B8F-3D2340289D76}"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3"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4"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52CD3944-FB3E-455D-8C33-38BF327BB006}"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D5A35998-9734-453E-A974-9BDFF7F486E1}"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83E82F5A-A7D0-45BA-8B6A-4A65DA1BE05D}"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8"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9"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0"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D19E5E2C-63C6-479F-ADC1-28742777C6AE}"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2"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3"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4"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90194D59-BC28-4AF9-8D41-4E44A4FEA5BF}"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8"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6DDA4C49-CC37-4B6B-AF5B-4FCCF3F695C0}"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0"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1"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95CD2A51-A1E8-4F19-9FDF-BD353A228A9D}"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4"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5"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6"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9"/>
          </p:nvPr>
        </p:nvSpPr>
        <p:spPr/>
        <p:txBody>
          <a:bodyPr/>
          <a:lstStyle/>
          <a:p>
            <a:r>
              <a:t>Footer</a:t>
            </a:r>
          </a:p>
        </p:txBody>
      </p:sp>
      <p:sp>
        <p:nvSpPr>
          <p:cNvPr id="8" name="PlaceHolder 7"/>
          <p:cNvSpPr>
            <a:spLocks noGrp="1"/>
          </p:cNvSpPr>
          <p:nvPr>
            <p:ph type="sldNum" idx="20"/>
          </p:nvPr>
        </p:nvSpPr>
        <p:spPr/>
        <p:txBody>
          <a:bodyPr/>
          <a:lstStyle/>
          <a:p>
            <a:fld id="{D4BA098A-35AE-47E2-9A57-347408B452B9}" type="slidenum">
              <a:t>‹#›</a:t>
            </a:fld>
            <a:endParaRPr/>
          </a:p>
        </p:txBody>
      </p:sp>
      <p:sp>
        <p:nvSpPr>
          <p:cNvPr id="9" name="PlaceHolder 8"/>
          <p:cNvSpPr>
            <a:spLocks noGrp="1"/>
          </p:cNvSpPr>
          <p:nvPr>
            <p:ph type="dt" idx="21"/>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8"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9"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0"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1"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2"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3"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9"/>
          </p:nvPr>
        </p:nvSpPr>
        <p:spPr/>
        <p:txBody>
          <a:bodyPr/>
          <a:lstStyle/>
          <a:p>
            <a:r>
              <a:t>Footer</a:t>
            </a:r>
          </a:p>
        </p:txBody>
      </p:sp>
      <p:sp>
        <p:nvSpPr>
          <p:cNvPr id="10" name="PlaceHolder 9"/>
          <p:cNvSpPr>
            <a:spLocks noGrp="1"/>
          </p:cNvSpPr>
          <p:nvPr>
            <p:ph type="sldNum" idx="20"/>
          </p:nvPr>
        </p:nvSpPr>
        <p:spPr/>
        <p:txBody>
          <a:bodyPr/>
          <a:lstStyle/>
          <a:p>
            <a:fld id="{C3FBC032-D358-4069-A3D0-D9473EC202E7}" type="slidenum">
              <a:t>‹#›</a:t>
            </a:fld>
            <a:endParaRPr/>
          </a:p>
        </p:txBody>
      </p:sp>
      <p:sp>
        <p:nvSpPr>
          <p:cNvPr id="11" name="PlaceHolder 10"/>
          <p:cNvSpPr>
            <a:spLocks noGrp="1"/>
          </p:cNvSpPr>
          <p:nvPr>
            <p:ph type="dt" idx="21"/>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95D3B025-27B1-4D75-BAB7-0BDC7ED47993}"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2"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157F3AE0-AD42-4804-A636-BF2DCE027467}"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4"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D3FF3069-3DDB-4DAD-B736-565F353713D6}"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5.jpe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7" name="Rectangle 376"/>
          <p:cNvSpPr/>
          <p:nvPr/>
        </p:nvSpPr>
        <p:spPr>
          <a:xfrm>
            <a:off x="0" y="0"/>
            <a:ext cx="1554120" cy="5668920"/>
          </a:xfrm>
          <a:prstGeom prst="rect">
            <a:avLst/>
          </a:prstGeom>
          <a:solidFill>
            <a:srgbClr val="2499BE"/>
          </a:solidFill>
          <a:ln w="0">
            <a:noFill/>
          </a:ln>
        </p:spPr>
        <p:style>
          <a:lnRef idx="0">
            <a:scrgbClr r="0" g="0" b="0"/>
          </a:lnRef>
          <a:fillRef idx="0">
            <a:scrgbClr r="0" g="0" b="0"/>
          </a:fillRef>
          <a:effectRef idx="0">
            <a:scrgbClr r="0" g="0" b="0"/>
          </a:effectRef>
          <a:fontRef idx="minor"/>
        </p:style>
      </p:sp>
      <p:sp>
        <p:nvSpPr>
          <p:cNvPr id="37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379" name="PlaceHolder 2"/>
          <p:cNvSpPr>
            <a:spLocks noGrp="1"/>
          </p:cNvSpPr>
          <p:nvPr>
            <p:ph type="ftr" idx="25"/>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380" name="PlaceHolder 3"/>
          <p:cNvSpPr>
            <a:spLocks noGrp="1"/>
          </p:cNvSpPr>
          <p:nvPr>
            <p:ph type="sldNum" idx="26"/>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7C286E19-222A-4B5D-8E1D-FE0681242798}" type="slidenum">
              <a:rPr lang="en-US" sz="1400" b="0" strike="noStrike" spc="-1">
                <a:latin typeface="Noto Sans"/>
              </a:rPr>
              <a:t>‹#›</a:t>
            </a:fld>
            <a:endParaRPr lang="en-US" sz="1400" b="0" strike="noStrike" spc="-1">
              <a:latin typeface="Times New Roman"/>
            </a:endParaRPr>
          </a:p>
        </p:txBody>
      </p:sp>
      <p:sp>
        <p:nvSpPr>
          <p:cNvPr id="381" name="PlaceHolder 4"/>
          <p:cNvSpPr>
            <a:spLocks noGrp="1"/>
          </p:cNvSpPr>
          <p:nvPr>
            <p:ph type="dt" idx="27"/>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82"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9" name="Rectangle 418"/>
          <p:cNvSpPr/>
          <p:nvPr/>
        </p:nvSpPr>
        <p:spPr>
          <a:xfrm>
            <a:off x="8522280" y="0"/>
            <a:ext cx="1554120" cy="5668920"/>
          </a:xfrm>
          <a:prstGeom prst="rect">
            <a:avLst/>
          </a:prstGeom>
          <a:solidFill>
            <a:srgbClr val="2499BE"/>
          </a:solidFill>
          <a:ln w="0">
            <a:noFill/>
          </a:ln>
        </p:spPr>
        <p:style>
          <a:lnRef idx="0">
            <a:scrgbClr r="0" g="0" b="0"/>
          </a:lnRef>
          <a:fillRef idx="0">
            <a:scrgbClr r="0" g="0" b="0"/>
          </a:fillRef>
          <a:effectRef idx="0">
            <a:scrgbClr r="0" g="0" b="0"/>
          </a:effectRef>
          <a:fontRef idx="minor"/>
        </p:style>
      </p:sp>
      <p:sp>
        <p:nvSpPr>
          <p:cNvPr id="42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21" name="PlaceHolder 2"/>
          <p:cNvSpPr>
            <a:spLocks noGrp="1"/>
          </p:cNvSpPr>
          <p:nvPr>
            <p:ph type="ftr" idx="28"/>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422" name="PlaceHolder 3"/>
          <p:cNvSpPr>
            <a:spLocks noGrp="1"/>
          </p:cNvSpPr>
          <p:nvPr>
            <p:ph type="sldNum" idx="29"/>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387373E6-BEA6-42ED-B9C0-BE79EE137E44}" type="slidenum">
              <a:rPr lang="en-US" sz="1400" b="0" strike="noStrike" spc="-1">
                <a:latin typeface="Noto Sans"/>
              </a:rPr>
              <a:t>‹#›</a:t>
            </a:fld>
            <a:endParaRPr lang="en-US" sz="1400" b="0" strike="noStrike" spc="-1">
              <a:latin typeface="Times New Roman"/>
            </a:endParaRPr>
          </a:p>
        </p:txBody>
      </p:sp>
      <p:sp>
        <p:nvSpPr>
          <p:cNvPr id="423" name="PlaceHolder 4"/>
          <p:cNvSpPr>
            <a:spLocks noGrp="1"/>
          </p:cNvSpPr>
          <p:nvPr>
            <p:ph type="dt" idx="30"/>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24"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6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62" name="PlaceHolder 2"/>
          <p:cNvSpPr>
            <a:spLocks noGrp="1"/>
          </p:cNvSpPr>
          <p:nvPr>
            <p:ph type="body"/>
          </p:nvPr>
        </p:nvSpPr>
        <p:spPr>
          <a:xfrm>
            <a:off x="503640" y="1326240"/>
            <a:ext cx="906840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 name="Rectangle 37"/>
          <p:cNvSpPr/>
          <p:nvPr/>
        </p:nvSpPr>
        <p:spPr>
          <a:xfrm>
            <a:off x="0" y="0"/>
            <a:ext cx="10076400" cy="5668920"/>
          </a:xfrm>
          <a:prstGeom prst="rect">
            <a:avLst/>
          </a:prstGeom>
          <a:solidFill>
            <a:srgbClr val="0D84A1">
              <a:alpha val="45000"/>
            </a:srgbClr>
          </a:solidFill>
          <a:ln w="0">
            <a:solidFill>
              <a:srgbClr val="3465A4"/>
            </a:solidFill>
          </a:ln>
        </p:spPr>
        <p:style>
          <a:lnRef idx="0">
            <a:scrgbClr r="0" g="0" b="0"/>
          </a:lnRef>
          <a:fillRef idx="0">
            <a:scrgbClr r="0" g="0" b="0"/>
          </a:fillRef>
          <a:effectRef idx="0">
            <a:scrgbClr r="0" g="0" b="0"/>
          </a:effectRef>
          <a:fontRef idx="minor"/>
        </p:style>
      </p:sp>
      <p:sp>
        <p:nvSpPr>
          <p:cNvPr id="3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0" name="PlaceHolder 2"/>
          <p:cNvSpPr>
            <a:spLocks noGrp="1"/>
          </p:cNvSpPr>
          <p:nvPr>
            <p:ph type="body"/>
          </p:nvPr>
        </p:nvSpPr>
        <p:spPr>
          <a:xfrm>
            <a:off x="503640" y="1326240"/>
            <a:ext cx="906840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1" name="PlaceHolder 3"/>
          <p:cNvSpPr>
            <a:spLocks noGrp="1"/>
          </p:cNvSpPr>
          <p:nvPr>
            <p:ph type="ftr" idx="1"/>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42" name="PlaceHolder 4"/>
          <p:cNvSpPr>
            <a:spLocks noGrp="1"/>
          </p:cNvSpPr>
          <p:nvPr>
            <p:ph type="sldNum" idx="2"/>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28FFC54C-2584-43E7-8C7E-575A307CEE1B}" type="slidenum">
              <a:rPr lang="en-US" sz="1400" b="0" strike="noStrike" spc="-1">
                <a:latin typeface="Noto Sans"/>
              </a:rPr>
              <a:t>‹#›</a:t>
            </a:fld>
            <a:endParaRPr lang="en-US" sz="1400" b="0" strike="noStrike" spc="-1">
              <a:latin typeface="Times New Roman"/>
            </a:endParaRPr>
          </a:p>
        </p:txBody>
      </p:sp>
      <p:sp>
        <p:nvSpPr>
          <p:cNvPr id="43" name="PlaceHolder 5"/>
          <p:cNvSpPr>
            <a:spLocks noGrp="1"/>
          </p:cNvSpPr>
          <p:nvPr>
            <p:ph type="dt" idx="3"/>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0" name="Picture 79"/>
          <p:cNvPicPr/>
          <p:nvPr/>
        </p:nvPicPr>
        <p:blipFill>
          <a:blip r:embed="rId14"/>
          <a:stretch/>
        </p:blipFill>
        <p:spPr>
          <a:xfrm>
            <a:off x="360" y="360"/>
            <a:ext cx="2467440" cy="5668560"/>
          </a:xfrm>
          <a:prstGeom prst="rect">
            <a:avLst/>
          </a:prstGeom>
          <a:ln w="0">
            <a:noFill/>
          </a:ln>
        </p:spPr>
      </p:pic>
      <p:sp>
        <p:nvSpPr>
          <p:cNvPr id="8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82" name="PlaceHolder 2"/>
          <p:cNvSpPr>
            <a:spLocks noGrp="1"/>
          </p:cNvSpPr>
          <p:nvPr>
            <p:ph type="ftr" idx="4"/>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83" name="PlaceHolder 3"/>
          <p:cNvSpPr>
            <a:spLocks noGrp="1"/>
          </p:cNvSpPr>
          <p:nvPr>
            <p:ph type="sldNum" idx="5"/>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26CB7A28-9878-4B49-8543-D2ECE8798150}" type="slidenum">
              <a:rPr lang="en-US" sz="1400" b="0" strike="noStrike" spc="-1">
                <a:latin typeface="Noto Sans"/>
              </a:rPr>
              <a:t>‹#›</a:t>
            </a:fld>
            <a:endParaRPr lang="en-US" sz="1400" b="0" strike="noStrike" spc="-1">
              <a:latin typeface="Times New Roman"/>
            </a:endParaRPr>
          </a:p>
        </p:txBody>
      </p:sp>
      <p:sp>
        <p:nvSpPr>
          <p:cNvPr id="84" name="PlaceHolder 4"/>
          <p:cNvSpPr>
            <a:spLocks noGrp="1"/>
          </p:cNvSpPr>
          <p:nvPr>
            <p:ph type="dt" idx="6"/>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85"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2" name="Picture 121"/>
          <p:cNvPicPr/>
          <p:nvPr/>
        </p:nvPicPr>
        <p:blipFill>
          <a:blip r:embed="rId14"/>
          <a:stretch/>
        </p:blipFill>
        <p:spPr>
          <a:xfrm rot="16200000" flipH="1">
            <a:off x="3804480" y="-3803760"/>
            <a:ext cx="2467800" cy="10076400"/>
          </a:xfrm>
          <a:prstGeom prst="rect">
            <a:avLst/>
          </a:prstGeom>
          <a:ln w="0">
            <a:noFill/>
          </a:ln>
        </p:spPr>
      </p:pic>
      <p:sp>
        <p:nvSpPr>
          <p:cNvPr id="12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124" name="PlaceHolder 2"/>
          <p:cNvSpPr>
            <a:spLocks noGrp="1"/>
          </p:cNvSpPr>
          <p:nvPr>
            <p:ph type="ftr" idx="7"/>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125" name="PlaceHolder 3"/>
          <p:cNvSpPr>
            <a:spLocks noGrp="1"/>
          </p:cNvSpPr>
          <p:nvPr>
            <p:ph type="sldNum" idx="8"/>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06824729-5B40-43F2-94B1-647474B58504}" type="slidenum">
              <a:rPr lang="en-US" sz="1400" b="0" strike="noStrike" spc="-1">
                <a:latin typeface="Noto Sans"/>
              </a:rPr>
              <a:t>‹#›</a:t>
            </a:fld>
            <a:endParaRPr lang="en-US" sz="1400" b="0" strike="noStrike" spc="-1">
              <a:latin typeface="Times New Roman"/>
            </a:endParaRPr>
          </a:p>
        </p:txBody>
      </p:sp>
      <p:sp>
        <p:nvSpPr>
          <p:cNvPr id="126" name="PlaceHolder 4"/>
          <p:cNvSpPr>
            <a:spLocks noGrp="1"/>
          </p:cNvSpPr>
          <p:nvPr>
            <p:ph type="dt" idx="9"/>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27"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Freeform: Shape 163"/>
          <p:cNvSpPr/>
          <p:nvPr/>
        </p:nvSpPr>
        <p:spPr>
          <a:xfrm>
            <a:off x="7608240" y="0"/>
            <a:ext cx="2468520" cy="5668920"/>
          </a:xfrm>
          <a:custGeom>
            <a:avLst/>
            <a:gdLst/>
            <a:ahLst/>
            <a:cxnLst/>
            <a:rect l="l" t="t" r="r" b="b"/>
            <a:pathLst>
              <a:path w="6858" h="15748">
                <a:moveTo>
                  <a:pt x="6858" y="0"/>
                </a:moveTo>
                <a:cubicBezTo>
                  <a:pt x="6858" y="5249"/>
                  <a:pt x="6858" y="10499"/>
                  <a:pt x="6858" y="15748"/>
                </a:cubicBezTo>
                <a:cubicBezTo>
                  <a:pt x="6181" y="15748"/>
                  <a:pt x="2286" y="15748"/>
                  <a:pt x="0" y="15748"/>
                </a:cubicBezTo>
                <a:cubicBezTo>
                  <a:pt x="2253" y="10499"/>
                  <a:pt x="4505" y="5249"/>
                  <a:pt x="6758" y="0"/>
                </a:cubicBezTo>
                <a:cubicBezTo>
                  <a:pt x="6791" y="0"/>
                  <a:pt x="6181" y="0"/>
                  <a:pt x="6858" y="0"/>
                </a:cubicBezTo>
                <a:close/>
              </a:path>
            </a:pathLst>
          </a:custGeom>
          <a:solidFill>
            <a:srgbClr val="0D84A1"/>
          </a:solidFill>
          <a:ln w="0">
            <a:noFill/>
          </a:ln>
        </p:spPr>
        <p:style>
          <a:lnRef idx="0">
            <a:scrgbClr r="0" g="0" b="0"/>
          </a:lnRef>
          <a:fillRef idx="0">
            <a:scrgbClr r="0" g="0" b="0"/>
          </a:fillRef>
          <a:effectRef idx="0">
            <a:scrgbClr r="0" g="0" b="0"/>
          </a:effectRef>
          <a:fontRef idx="minor"/>
        </p:style>
      </p:sp>
      <p:sp>
        <p:nvSpPr>
          <p:cNvPr id="165" name="Freeform: Shape 164"/>
          <p:cNvSpPr/>
          <p:nvPr/>
        </p:nvSpPr>
        <p:spPr>
          <a:xfrm>
            <a:off x="-35640" y="0"/>
            <a:ext cx="2468520" cy="5668920"/>
          </a:xfrm>
          <a:custGeom>
            <a:avLst/>
            <a:gdLst/>
            <a:ahLst/>
            <a:cxnLst/>
            <a:rect l="l" t="t" r="r" b="b"/>
            <a:pathLst>
              <a:path w="6858" h="15748">
                <a:moveTo>
                  <a:pt x="0" y="15748"/>
                </a:moveTo>
                <a:cubicBezTo>
                  <a:pt x="0" y="10499"/>
                  <a:pt x="0" y="5249"/>
                  <a:pt x="0" y="0"/>
                </a:cubicBezTo>
                <a:cubicBezTo>
                  <a:pt x="677" y="0"/>
                  <a:pt x="4572" y="0"/>
                  <a:pt x="6858" y="0"/>
                </a:cubicBezTo>
                <a:cubicBezTo>
                  <a:pt x="4605" y="5249"/>
                  <a:pt x="2353" y="10499"/>
                  <a:pt x="100" y="15748"/>
                </a:cubicBezTo>
                <a:cubicBezTo>
                  <a:pt x="67" y="15748"/>
                  <a:pt x="677" y="15748"/>
                  <a:pt x="0" y="15748"/>
                </a:cubicBezTo>
                <a:close/>
              </a:path>
            </a:pathLst>
          </a:custGeom>
          <a:solidFill>
            <a:srgbClr val="0D84A1"/>
          </a:solidFill>
          <a:ln w="0">
            <a:noFill/>
          </a:ln>
        </p:spPr>
        <p:style>
          <a:lnRef idx="0">
            <a:scrgbClr r="0" g="0" b="0"/>
          </a:lnRef>
          <a:fillRef idx="0">
            <a:scrgbClr r="0" g="0" b="0"/>
          </a:fillRef>
          <a:effectRef idx="0">
            <a:scrgbClr r="0" g="0" b="0"/>
          </a:effectRef>
          <a:fontRef idx="minor"/>
        </p:style>
      </p:sp>
      <p:sp>
        <p:nvSpPr>
          <p:cNvPr id="16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167" name="PlaceHolder 2"/>
          <p:cNvSpPr>
            <a:spLocks noGrp="1"/>
          </p:cNvSpPr>
          <p:nvPr>
            <p:ph type="ftr" idx="10"/>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168" name="PlaceHolder 3"/>
          <p:cNvSpPr>
            <a:spLocks noGrp="1"/>
          </p:cNvSpPr>
          <p:nvPr>
            <p:ph type="sldNum" idx="11"/>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19A6B9C8-60F2-4B10-A508-D51D230F4ED0}" type="slidenum">
              <a:rPr lang="en-US" sz="1400" b="0" strike="noStrike" spc="-1">
                <a:latin typeface="Noto Sans"/>
              </a:rPr>
              <a:t>‹#›</a:t>
            </a:fld>
            <a:endParaRPr lang="en-US" sz="1400" b="0" strike="noStrike" spc="-1">
              <a:latin typeface="Times New Roman"/>
            </a:endParaRPr>
          </a:p>
        </p:txBody>
      </p:sp>
      <p:sp>
        <p:nvSpPr>
          <p:cNvPr id="169" name="PlaceHolder 4"/>
          <p:cNvSpPr>
            <a:spLocks noGrp="1"/>
          </p:cNvSpPr>
          <p:nvPr>
            <p:ph type="dt" idx="12"/>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70"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7" name="Picture 206"/>
          <p:cNvPicPr/>
          <p:nvPr/>
        </p:nvPicPr>
        <p:blipFill>
          <a:blip r:embed="rId14"/>
          <a:stretch/>
        </p:blipFill>
        <p:spPr>
          <a:xfrm>
            <a:off x="5943600" y="3475440"/>
            <a:ext cx="4110840" cy="2193480"/>
          </a:xfrm>
          <a:prstGeom prst="rect">
            <a:avLst/>
          </a:prstGeom>
          <a:ln w="0">
            <a:noFill/>
          </a:ln>
        </p:spPr>
      </p:pic>
      <p:pic>
        <p:nvPicPr>
          <p:cNvPr id="208" name="Picture 207"/>
          <p:cNvPicPr/>
          <p:nvPr/>
        </p:nvPicPr>
        <p:blipFill>
          <a:blip r:embed="rId15"/>
          <a:stretch/>
        </p:blipFill>
        <p:spPr>
          <a:xfrm>
            <a:off x="5852160" y="360"/>
            <a:ext cx="2742480" cy="2010960"/>
          </a:xfrm>
          <a:prstGeom prst="rect">
            <a:avLst/>
          </a:prstGeom>
          <a:ln w="0">
            <a:noFill/>
          </a:ln>
        </p:spPr>
      </p:pic>
      <p:sp>
        <p:nvSpPr>
          <p:cNvPr id="20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210" name="PlaceHolder 2"/>
          <p:cNvSpPr>
            <a:spLocks noGrp="1"/>
          </p:cNvSpPr>
          <p:nvPr>
            <p:ph type="ftr" idx="13"/>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211" name="PlaceHolder 3"/>
          <p:cNvSpPr>
            <a:spLocks noGrp="1"/>
          </p:cNvSpPr>
          <p:nvPr>
            <p:ph type="sldNum" idx="14"/>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484621D5-C193-4CA9-85C9-9C4B21624900}" type="slidenum">
              <a:rPr lang="en-US" sz="1400" b="0" strike="noStrike" spc="-1">
                <a:latin typeface="Noto Sans"/>
              </a:rPr>
              <a:t>‹#›</a:t>
            </a:fld>
            <a:endParaRPr lang="en-US" sz="1400" b="0" strike="noStrike" spc="-1">
              <a:latin typeface="Times New Roman"/>
            </a:endParaRPr>
          </a:p>
        </p:txBody>
      </p:sp>
      <p:sp>
        <p:nvSpPr>
          <p:cNvPr id="212" name="PlaceHolder 4"/>
          <p:cNvSpPr>
            <a:spLocks noGrp="1"/>
          </p:cNvSpPr>
          <p:nvPr>
            <p:ph type="dt" idx="15"/>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13"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F9BBC"/>
        </a:solidFill>
        <a:effectLst/>
      </p:bgPr>
    </p:bg>
    <p:spTree>
      <p:nvGrpSpPr>
        <p:cNvPr id="1" name=""/>
        <p:cNvGrpSpPr/>
        <p:nvPr/>
      </p:nvGrpSpPr>
      <p:grpSpPr>
        <a:xfrm>
          <a:off x="0" y="0"/>
          <a:ext cx="0" cy="0"/>
          <a:chOff x="0" y="0"/>
          <a:chExt cx="0" cy="0"/>
        </a:xfrm>
      </p:grpSpPr>
      <p:sp>
        <p:nvSpPr>
          <p:cNvPr id="250" name="Rectangle 249"/>
          <p:cNvSpPr/>
          <p:nvPr/>
        </p:nvSpPr>
        <p:spPr>
          <a:xfrm>
            <a:off x="0" y="365760"/>
            <a:ext cx="3382920" cy="57924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25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252" name="PlaceHolder 2"/>
          <p:cNvSpPr>
            <a:spLocks noGrp="1"/>
          </p:cNvSpPr>
          <p:nvPr>
            <p:ph type="ftr" idx="16"/>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253" name="PlaceHolder 3"/>
          <p:cNvSpPr>
            <a:spLocks noGrp="1"/>
          </p:cNvSpPr>
          <p:nvPr>
            <p:ph type="sldNum" idx="17"/>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A45557C9-AEAE-41D3-BBD2-6A227AAB4374}" type="slidenum">
              <a:rPr lang="en-US" sz="1400" b="0" strike="noStrike" spc="-1">
                <a:latin typeface="Noto Sans"/>
              </a:rPr>
              <a:t>‹#›</a:t>
            </a:fld>
            <a:endParaRPr lang="en-US" sz="1400" b="0" strike="noStrike" spc="-1">
              <a:latin typeface="Times New Roman"/>
            </a:endParaRPr>
          </a:p>
        </p:txBody>
      </p:sp>
      <p:sp>
        <p:nvSpPr>
          <p:cNvPr id="254" name="PlaceHolder 4"/>
          <p:cNvSpPr>
            <a:spLocks noGrp="1"/>
          </p:cNvSpPr>
          <p:nvPr>
            <p:ph type="dt" idx="18"/>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55"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2" name="Rectangle 291"/>
          <p:cNvSpPr/>
          <p:nvPr/>
        </p:nvSpPr>
        <p:spPr>
          <a:xfrm>
            <a:off x="0" y="365760"/>
            <a:ext cx="3239640" cy="579240"/>
          </a:xfrm>
          <a:prstGeom prst="rect">
            <a:avLst/>
          </a:prstGeom>
          <a:solidFill>
            <a:srgbClr val="2499BE"/>
          </a:solidFill>
          <a:ln w="0">
            <a:noFill/>
          </a:ln>
        </p:spPr>
        <p:style>
          <a:lnRef idx="0">
            <a:scrgbClr r="0" g="0" b="0"/>
          </a:lnRef>
          <a:fillRef idx="0">
            <a:scrgbClr r="0" g="0" b="0"/>
          </a:fillRef>
          <a:effectRef idx="0">
            <a:scrgbClr r="0" g="0" b="0"/>
          </a:effectRef>
          <a:fontRef idx="minor"/>
        </p:style>
      </p:sp>
      <p:sp>
        <p:nvSpPr>
          <p:cNvPr id="29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294" name="PlaceHolder 2"/>
          <p:cNvSpPr>
            <a:spLocks noGrp="1"/>
          </p:cNvSpPr>
          <p:nvPr>
            <p:ph type="ftr" idx="19"/>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295" name="PlaceHolder 3"/>
          <p:cNvSpPr>
            <a:spLocks noGrp="1"/>
          </p:cNvSpPr>
          <p:nvPr>
            <p:ph type="sldNum" idx="20"/>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76D28078-6571-47BF-99C4-A54E79CE3458}" type="slidenum">
              <a:rPr lang="en-US" sz="1400" b="0" strike="noStrike" spc="-1">
                <a:latin typeface="Noto Sans"/>
              </a:rPr>
              <a:t>‹#›</a:t>
            </a:fld>
            <a:endParaRPr lang="en-US" sz="1400" b="0" strike="noStrike" spc="-1">
              <a:latin typeface="Times New Roman"/>
            </a:endParaRPr>
          </a:p>
        </p:txBody>
      </p:sp>
      <p:sp>
        <p:nvSpPr>
          <p:cNvPr id="296" name="PlaceHolder 4"/>
          <p:cNvSpPr>
            <a:spLocks noGrp="1"/>
          </p:cNvSpPr>
          <p:nvPr>
            <p:ph type="dt" idx="21"/>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97"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4" name="Freeform: Shape 333"/>
          <p:cNvSpPr/>
          <p:nvPr/>
        </p:nvSpPr>
        <p:spPr>
          <a:xfrm>
            <a:off x="4115160" y="4846320"/>
            <a:ext cx="5961600" cy="822600"/>
          </a:xfrm>
          <a:custGeom>
            <a:avLst/>
            <a:gdLst/>
            <a:ahLst/>
            <a:cxnLst/>
            <a:rect l="l" t="t" r="r" b="b"/>
            <a:pathLst>
              <a:path w="16561" h="2286">
                <a:moveTo>
                  <a:pt x="0" y="2286"/>
                </a:moveTo>
                <a:lnTo>
                  <a:pt x="16561" y="2286"/>
                </a:lnTo>
                <a:cubicBezTo>
                  <a:pt x="16561" y="2286"/>
                  <a:pt x="16561" y="762"/>
                  <a:pt x="16561" y="0"/>
                </a:cubicBezTo>
                <a:cubicBezTo>
                  <a:pt x="11041" y="729"/>
                  <a:pt x="5520" y="1457"/>
                  <a:pt x="0" y="2186"/>
                </a:cubicBezTo>
                <a:cubicBezTo>
                  <a:pt x="0" y="2219"/>
                  <a:pt x="0" y="2286"/>
                  <a:pt x="0" y="2286"/>
                </a:cubicBezTo>
                <a:close/>
              </a:path>
            </a:pathLst>
          </a:custGeom>
          <a:solidFill>
            <a:srgbClr val="0D84A1"/>
          </a:solidFill>
          <a:ln w="0">
            <a:noFill/>
          </a:ln>
        </p:spPr>
        <p:style>
          <a:lnRef idx="0">
            <a:scrgbClr r="0" g="0" b="0"/>
          </a:lnRef>
          <a:fillRef idx="0">
            <a:scrgbClr r="0" g="0" b="0"/>
          </a:fillRef>
          <a:effectRef idx="0">
            <a:scrgbClr r="0" g="0" b="0"/>
          </a:effectRef>
          <a:fontRef idx="minor"/>
        </p:style>
      </p:sp>
      <p:sp>
        <p:nvSpPr>
          <p:cNvPr id="335" name="Freeform: Shape 334"/>
          <p:cNvSpPr/>
          <p:nvPr/>
        </p:nvSpPr>
        <p:spPr>
          <a:xfrm>
            <a:off x="360" y="0"/>
            <a:ext cx="10076400" cy="1645560"/>
          </a:xfrm>
          <a:custGeom>
            <a:avLst/>
            <a:gdLst/>
            <a:ahLst/>
            <a:cxnLst/>
            <a:rect l="l" t="t" r="r" b="b"/>
            <a:pathLst>
              <a:path w="27991" h="4572">
                <a:moveTo>
                  <a:pt x="27991" y="0"/>
                </a:moveTo>
                <a:cubicBezTo>
                  <a:pt x="18661" y="0"/>
                  <a:pt x="0" y="0"/>
                  <a:pt x="0" y="0"/>
                </a:cubicBezTo>
                <a:cubicBezTo>
                  <a:pt x="0" y="0"/>
                  <a:pt x="0" y="3048"/>
                  <a:pt x="0" y="4572"/>
                </a:cubicBezTo>
                <a:cubicBezTo>
                  <a:pt x="9330" y="3081"/>
                  <a:pt x="18661" y="1591"/>
                  <a:pt x="27991" y="100"/>
                </a:cubicBezTo>
                <a:cubicBezTo>
                  <a:pt x="27991" y="164"/>
                  <a:pt x="27991" y="227"/>
                  <a:pt x="27991" y="291"/>
                </a:cubicBezTo>
                <a:cubicBezTo>
                  <a:pt x="27991" y="301"/>
                  <a:pt x="27991" y="310"/>
                  <a:pt x="27991" y="320"/>
                </a:cubicBezTo>
                <a:lnTo>
                  <a:pt x="27991" y="321"/>
                </a:lnTo>
                <a:lnTo>
                  <a:pt x="27991" y="320"/>
                </a:lnTo>
                <a:cubicBezTo>
                  <a:pt x="27991" y="319"/>
                  <a:pt x="27991" y="318"/>
                  <a:pt x="27991" y="317"/>
                </a:cubicBezTo>
                <a:cubicBezTo>
                  <a:pt x="27991" y="310"/>
                  <a:pt x="27991" y="304"/>
                  <a:pt x="27991" y="297"/>
                </a:cubicBezTo>
                <a:cubicBezTo>
                  <a:pt x="27991" y="198"/>
                  <a:pt x="27991" y="99"/>
                  <a:pt x="27991" y="0"/>
                </a:cubicBezTo>
                <a:close/>
              </a:path>
            </a:pathLst>
          </a:custGeom>
          <a:solidFill>
            <a:srgbClr val="0D84A1"/>
          </a:solidFill>
          <a:ln w="0">
            <a:noFill/>
          </a:ln>
        </p:spPr>
        <p:style>
          <a:lnRef idx="0">
            <a:scrgbClr r="0" g="0" b="0"/>
          </a:lnRef>
          <a:fillRef idx="0">
            <a:scrgbClr r="0" g="0" b="0"/>
          </a:fillRef>
          <a:effectRef idx="0">
            <a:scrgbClr r="0" g="0" b="0"/>
          </a:effectRef>
          <a:fontRef idx="minor"/>
        </p:style>
      </p:sp>
      <p:sp>
        <p:nvSpPr>
          <p:cNvPr id="33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337" name="PlaceHolder 2"/>
          <p:cNvSpPr>
            <a:spLocks noGrp="1"/>
          </p:cNvSpPr>
          <p:nvPr>
            <p:ph type="ftr" idx="22"/>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338" name="PlaceHolder 3"/>
          <p:cNvSpPr>
            <a:spLocks noGrp="1"/>
          </p:cNvSpPr>
          <p:nvPr>
            <p:ph type="sldNum" idx="23"/>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6EC5807F-0809-46F3-9DFF-835B85F1ED97}" type="slidenum">
              <a:rPr lang="en-US" sz="1400" b="0" strike="noStrike" spc="-1">
                <a:latin typeface="Noto Sans"/>
              </a:rPr>
              <a:t>‹#›</a:t>
            </a:fld>
            <a:endParaRPr lang="en-US" sz="1400" b="0" strike="noStrike" spc="-1">
              <a:latin typeface="Times New Roman"/>
            </a:endParaRPr>
          </a:p>
        </p:txBody>
      </p:sp>
      <p:sp>
        <p:nvSpPr>
          <p:cNvPr id="339" name="PlaceHolder 4"/>
          <p:cNvSpPr>
            <a:spLocks noGrp="1"/>
          </p:cNvSpPr>
          <p:nvPr>
            <p:ph type="dt" idx="24"/>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40"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178200" y="0"/>
            <a:ext cx="8965800" cy="2621880"/>
          </a:xfrm>
          <a:prstGeom prst="rect">
            <a:avLst/>
          </a:prstGeom>
          <a:noFill/>
          <a:ln w="0">
            <a:noFill/>
          </a:ln>
        </p:spPr>
        <p:txBody>
          <a:bodyPr lIns="0" tIns="0" rIns="0" bIns="0" anchor="ctr">
            <a:noAutofit/>
          </a:bodyPr>
          <a:lstStyle/>
          <a:p>
            <a:pPr>
              <a:lnSpc>
                <a:spcPct val="100000"/>
              </a:lnSpc>
              <a:buNone/>
            </a:pPr>
            <a:r>
              <a:rPr lang="en-US" sz="7200" b="1" strike="noStrike" spc="-1">
                <a:solidFill>
                  <a:srgbClr val="FFFFFF"/>
                </a:solidFill>
                <a:latin typeface="Noto Sans"/>
              </a:rPr>
              <a:t>System Stored Functions</a:t>
            </a:r>
            <a:endParaRPr lang="en-US" sz="7200" b="0" strike="noStrike" spc="-1">
              <a:latin typeface="Arial"/>
            </a:endParaRPr>
          </a:p>
        </p:txBody>
      </p:sp>
      <p:sp>
        <p:nvSpPr>
          <p:cNvPr id="500" name="Straight Connector 499"/>
          <p:cNvSpPr/>
          <p:nvPr/>
        </p:nvSpPr>
        <p:spPr>
          <a:xfrm>
            <a:off x="228600" y="2286000"/>
            <a:ext cx="6629400" cy="1080"/>
          </a:xfrm>
          <a:prstGeom prst="line">
            <a:avLst/>
          </a:prstGeom>
          <a:ln w="38160">
            <a:solidFill>
              <a:srgbClr val="FFFFFF"/>
            </a:solidFill>
            <a:round/>
          </a:ln>
        </p:spPr>
        <p:style>
          <a:lnRef idx="0">
            <a:scrgbClr r="0" g="0" b="0"/>
          </a:lnRef>
          <a:fillRef idx="0">
            <a:scrgbClr r="0" g="0" b="0"/>
          </a:fillRef>
          <a:effectRef idx="0">
            <a:scrgbClr r="0" g="0" b="0"/>
          </a:effectRef>
          <a:fontRef idx="minor"/>
        </p:style>
      </p:sp>
      <p:pic>
        <p:nvPicPr>
          <p:cNvPr id="501" name="Picture 500"/>
          <p:cNvPicPr/>
          <p:nvPr/>
        </p:nvPicPr>
        <p:blipFill>
          <a:blip r:embed="rId2"/>
          <a:stretch/>
        </p:blipFill>
        <p:spPr>
          <a:xfrm>
            <a:off x="228600" y="2560320"/>
            <a:ext cx="5220000" cy="2926080"/>
          </a:xfrm>
          <a:prstGeom prst="rect">
            <a:avLst/>
          </a:prstGeom>
          <a:ln w="0">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9" name="Table 558"/>
          <p:cNvGraphicFramePr/>
          <p:nvPr/>
        </p:nvGraphicFramePr>
        <p:xfrm>
          <a:off x="503280" y="1709280"/>
          <a:ext cx="9144000" cy="3017520"/>
        </p:xfrm>
        <a:graphic>
          <a:graphicData uri="http://schemas.openxmlformats.org/drawingml/2006/table">
            <a:tbl>
              <a:tblPr/>
              <a:tblGrid>
                <a:gridCol w="4102200">
                  <a:extLst>
                    <a:ext uri="{9D8B030D-6E8A-4147-A177-3AD203B41FA5}">
                      <a16:colId xmlns:a16="http://schemas.microsoft.com/office/drawing/2014/main" val="20000"/>
                    </a:ext>
                  </a:extLst>
                </a:gridCol>
                <a:gridCol w="1791720">
                  <a:extLst>
                    <a:ext uri="{9D8B030D-6E8A-4147-A177-3AD203B41FA5}">
                      <a16:colId xmlns:a16="http://schemas.microsoft.com/office/drawing/2014/main" val="20001"/>
                    </a:ext>
                  </a:extLst>
                </a:gridCol>
                <a:gridCol w="1743840">
                  <a:extLst>
                    <a:ext uri="{9D8B030D-6E8A-4147-A177-3AD203B41FA5}">
                      <a16:colId xmlns:a16="http://schemas.microsoft.com/office/drawing/2014/main" val="20002"/>
                    </a:ext>
                  </a:extLst>
                </a:gridCol>
                <a:gridCol w="1506240">
                  <a:extLst>
                    <a:ext uri="{9D8B030D-6E8A-4147-A177-3AD203B41FA5}">
                      <a16:colId xmlns:a16="http://schemas.microsoft.com/office/drawing/2014/main" val="20003"/>
                    </a:ext>
                  </a:extLst>
                </a:gridCol>
              </a:tblGrid>
              <a:tr h="502560">
                <a:tc>
                  <a:txBody>
                    <a:bodyPr/>
                    <a:lstStyle/>
                    <a:p>
                      <a:pPr>
                        <a:lnSpc>
                          <a:spcPct val="115000"/>
                        </a:lnSpc>
                        <a:buNone/>
                      </a:pPr>
                      <a:r>
                        <a:rPr lang="en-US" sz="1800" b="0" strike="noStrike" spc="-1">
                          <a:solidFill>
                            <a:srgbClr val="666666"/>
                          </a:solidFill>
                          <a:latin typeface="Noto Sans"/>
                        </a:rPr>
                        <a:t>Lorem Ipsum Dolor 1</a:t>
                      </a:r>
                      <a:endParaRPr lang="en-US" sz="1800" b="0" strike="noStrike" spc="-1">
                        <a:latin typeface="Arial"/>
                      </a:endParaRPr>
                    </a:p>
                  </a:txBody>
                  <a:tcPr marL="90000" marR="90000" anchor="ctr">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1,000</a:t>
                      </a:r>
                      <a:endParaRPr lang="en-US" sz="1800" b="0" strike="noStrike" spc="-1">
                        <a:latin typeface="Arial"/>
                      </a:endParaRPr>
                    </a:p>
                  </a:txBody>
                  <a:tcPr marL="90000" marR="90000" anchor="ctr">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1,489</a:t>
                      </a:r>
                      <a:endParaRPr lang="en-US" sz="1800" b="0" strike="noStrike" spc="-1">
                        <a:latin typeface="Arial"/>
                      </a:endParaRPr>
                    </a:p>
                  </a:txBody>
                  <a:tcPr marL="90000" marR="90000" anchor="ctr">
                    <a:lnB w="720">
                      <a:solidFill>
                        <a:srgbClr val="333333"/>
                      </a:solidFill>
                    </a:lnB>
                    <a:solidFill>
                      <a:srgbClr val="FFFFFF"/>
                    </a:solidFill>
                  </a:tcPr>
                </a:tc>
                <a:tc>
                  <a:txBody>
                    <a:bodyPr/>
                    <a:lstStyle/>
                    <a:p>
                      <a:pPr algn="r">
                        <a:lnSpc>
                          <a:spcPct val="115000"/>
                        </a:lnSpc>
                        <a:buNone/>
                      </a:pPr>
                      <a:r>
                        <a:rPr lang="en-US" sz="1800" b="0" strike="noStrike" spc="-1">
                          <a:solidFill>
                            <a:srgbClr val="0D84A1"/>
                          </a:solidFill>
                          <a:latin typeface="Noto Sans"/>
                        </a:rPr>
                        <a:t>M 2,388</a:t>
                      </a:r>
                      <a:endParaRPr lang="en-US" sz="1800" b="0" strike="noStrike" spc="-1">
                        <a:latin typeface="Arial"/>
                      </a:endParaRPr>
                    </a:p>
                  </a:txBody>
                  <a:tcPr marL="90000" marR="90000" anchor="ctr">
                    <a:lnB w="720">
                      <a:solidFill>
                        <a:srgbClr val="333333"/>
                      </a:solidFill>
                    </a:lnB>
                    <a:solidFill>
                      <a:srgbClr val="FFFFFF"/>
                    </a:solidFill>
                  </a:tcPr>
                </a:tc>
                <a:extLst>
                  <a:ext uri="{0D108BD9-81ED-4DB2-BD59-A6C34878D82A}">
                    <a16:rowId xmlns:a16="http://schemas.microsoft.com/office/drawing/2014/main" val="10000"/>
                  </a:ext>
                </a:extLst>
              </a:tr>
              <a:tr h="502560">
                <a:tc>
                  <a:txBody>
                    <a:bodyPr/>
                    <a:lstStyle/>
                    <a:p>
                      <a:pPr>
                        <a:lnSpc>
                          <a:spcPct val="115000"/>
                        </a:lnSpc>
                        <a:buNone/>
                      </a:pPr>
                      <a:r>
                        <a:rPr lang="en-US" sz="1800" b="0" strike="noStrike" spc="-1">
                          <a:solidFill>
                            <a:srgbClr val="666666"/>
                          </a:solidFill>
                          <a:latin typeface="Noto Sans"/>
                        </a:rPr>
                        <a:t>Lorem Ipsum Dolor 2</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noFill/>
                  </a:tcPr>
                </a:tc>
                <a:tc>
                  <a:txBody>
                    <a:bodyPr/>
                    <a:lstStyle/>
                    <a:p>
                      <a:pPr algn="r">
                        <a:lnSpc>
                          <a:spcPct val="115000"/>
                        </a:lnSpc>
                        <a:buNone/>
                      </a:pPr>
                      <a:r>
                        <a:rPr lang="en-US" sz="1800" b="0" strike="noStrike" spc="-1">
                          <a:solidFill>
                            <a:srgbClr val="666666"/>
                          </a:solidFill>
                          <a:latin typeface="Noto Sans"/>
                        </a:rPr>
                        <a:t>M 2,135</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3,432</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solidFill>
                      <a:srgbClr val="FFFFFF"/>
                    </a:solidFill>
                  </a:tcPr>
                </a:tc>
                <a:tc>
                  <a:txBody>
                    <a:bodyPr/>
                    <a:lstStyle/>
                    <a:p>
                      <a:pPr algn="r">
                        <a:lnSpc>
                          <a:spcPct val="115000"/>
                        </a:lnSpc>
                        <a:buNone/>
                      </a:pPr>
                      <a:r>
                        <a:rPr lang="en-US" sz="1800" b="0" strike="noStrike" spc="-1">
                          <a:solidFill>
                            <a:srgbClr val="0D84A1"/>
                          </a:solidFill>
                          <a:latin typeface="Noto Sans"/>
                        </a:rPr>
                        <a:t>M 1,235</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solidFill>
                      <a:srgbClr val="FFFFFF"/>
                    </a:solidFill>
                  </a:tcPr>
                </a:tc>
                <a:extLst>
                  <a:ext uri="{0D108BD9-81ED-4DB2-BD59-A6C34878D82A}">
                    <a16:rowId xmlns:a16="http://schemas.microsoft.com/office/drawing/2014/main" val="10001"/>
                  </a:ext>
                </a:extLst>
              </a:tr>
              <a:tr h="502560">
                <a:tc>
                  <a:txBody>
                    <a:bodyPr/>
                    <a:lstStyle/>
                    <a:p>
                      <a:pPr>
                        <a:lnSpc>
                          <a:spcPct val="115000"/>
                        </a:lnSpc>
                        <a:buNone/>
                      </a:pPr>
                      <a:r>
                        <a:rPr lang="en-US" sz="1800" b="0" strike="noStrike" spc="-1">
                          <a:solidFill>
                            <a:srgbClr val="666666"/>
                          </a:solidFill>
                          <a:latin typeface="Noto Sans"/>
                        </a:rPr>
                        <a:t>Lorem Ipsum Dolor 3</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2,937</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235</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0D84A1"/>
                          </a:solidFill>
                          <a:latin typeface="Noto Sans"/>
                        </a:rPr>
                        <a:t>M 987</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extLst>
                  <a:ext uri="{0D108BD9-81ED-4DB2-BD59-A6C34878D82A}">
                    <a16:rowId xmlns:a16="http://schemas.microsoft.com/office/drawing/2014/main" val="10002"/>
                  </a:ext>
                </a:extLst>
              </a:tr>
              <a:tr h="502560">
                <a:tc>
                  <a:txBody>
                    <a:bodyPr/>
                    <a:lstStyle/>
                    <a:p>
                      <a:pPr>
                        <a:lnSpc>
                          <a:spcPct val="115000"/>
                        </a:lnSpc>
                        <a:buNone/>
                      </a:pPr>
                      <a:r>
                        <a:rPr lang="en-US" sz="1800" b="0" strike="noStrike" spc="-1">
                          <a:solidFill>
                            <a:srgbClr val="666666"/>
                          </a:solidFill>
                          <a:latin typeface="Noto Sans"/>
                        </a:rPr>
                        <a:t>Lorem Ipsum Dolor 4</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716</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1,975</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0D84A1"/>
                          </a:solidFill>
                          <a:latin typeface="Noto Sans"/>
                        </a:rPr>
                        <a:t>M 935</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extLst>
                  <a:ext uri="{0D108BD9-81ED-4DB2-BD59-A6C34878D82A}">
                    <a16:rowId xmlns:a16="http://schemas.microsoft.com/office/drawing/2014/main" val="10003"/>
                  </a:ext>
                </a:extLst>
              </a:tr>
              <a:tr h="502560">
                <a:tc>
                  <a:txBody>
                    <a:bodyPr/>
                    <a:lstStyle/>
                    <a:p>
                      <a:pPr>
                        <a:lnSpc>
                          <a:spcPct val="115000"/>
                        </a:lnSpc>
                        <a:buNone/>
                      </a:pPr>
                      <a:r>
                        <a:rPr lang="en-US" sz="1800" b="0" strike="noStrike" spc="-1">
                          <a:solidFill>
                            <a:srgbClr val="666666"/>
                          </a:solidFill>
                          <a:latin typeface="Noto Sans"/>
                        </a:rPr>
                        <a:t>Lorem Ipsum Dolor 5</a:t>
                      </a:r>
                      <a:endParaRPr lang="en-US" sz="1800" b="0" strike="noStrike" spc="-1">
                        <a:latin typeface="Arial"/>
                      </a:endParaRPr>
                    </a:p>
                  </a:txBody>
                  <a:tcPr marL="90000" marR="90000" anchor="ctr">
                    <a:lnT w="720">
                      <a:solidFill>
                        <a:srgbClr val="333333"/>
                      </a:solidFill>
                    </a:lnT>
                    <a:solidFill>
                      <a:srgbClr val="FFFFFF"/>
                    </a:solidFill>
                  </a:tcPr>
                </a:tc>
                <a:tc>
                  <a:txBody>
                    <a:bodyPr/>
                    <a:lstStyle/>
                    <a:p>
                      <a:pPr algn="r">
                        <a:lnSpc>
                          <a:spcPct val="115000"/>
                        </a:lnSpc>
                        <a:buNone/>
                      </a:pPr>
                      <a:r>
                        <a:rPr lang="en-US" sz="1800" b="0" strike="noStrike" spc="-1">
                          <a:solidFill>
                            <a:srgbClr val="666666"/>
                          </a:solidFill>
                          <a:latin typeface="Noto Sans"/>
                        </a:rPr>
                        <a:t>M 934</a:t>
                      </a:r>
                      <a:endParaRPr lang="en-US" sz="1800" b="0" strike="noStrike" spc="-1">
                        <a:latin typeface="Arial"/>
                      </a:endParaRPr>
                    </a:p>
                  </a:txBody>
                  <a:tcPr marL="90000" marR="90000" anchor="ctr">
                    <a:lnT w="720">
                      <a:solidFill>
                        <a:srgbClr val="333333"/>
                      </a:solidFill>
                    </a:lnT>
                    <a:solidFill>
                      <a:srgbClr val="FFFFFF"/>
                    </a:solidFill>
                  </a:tcPr>
                </a:tc>
                <a:tc>
                  <a:txBody>
                    <a:bodyPr/>
                    <a:lstStyle/>
                    <a:p>
                      <a:pPr algn="r">
                        <a:lnSpc>
                          <a:spcPct val="115000"/>
                        </a:lnSpc>
                        <a:buNone/>
                      </a:pPr>
                      <a:r>
                        <a:rPr lang="en-US" sz="1800" b="0" strike="noStrike" spc="-1">
                          <a:solidFill>
                            <a:srgbClr val="666666"/>
                          </a:solidFill>
                          <a:latin typeface="Noto Sans"/>
                        </a:rPr>
                        <a:t>M 827</a:t>
                      </a:r>
                      <a:endParaRPr lang="en-US" sz="1800" b="0" strike="noStrike" spc="-1">
                        <a:latin typeface="Arial"/>
                      </a:endParaRPr>
                    </a:p>
                  </a:txBody>
                  <a:tcPr marL="90000" marR="90000" anchor="ctr">
                    <a:lnT w="720">
                      <a:solidFill>
                        <a:srgbClr val="333333"/>
                      </a:solidFill>
                    </a:lnT>
                    <a:solidFill>
                      <a:srgbClr val="FFFFFF"/>
                    </a:solidFill>
                  </a:tcPr>
                </a:tc>
                <a:tc>
                  <a:txBody>
                    <a:bodyPr/>
                    <a:lstStyle/>
                    <a:p>
                      <a:pPr algn="r">
                        <a:lnSpc>
                          <a:spcPct val="115000"/>
                        </a:lnSpc>
                        <a:buNone/>
                      </a:pPr>
                      <a:r>
                        <a:rPr lang="en-US" sz="1800" b="0" strike="noStrike" spc="-1">
                          <a:solidFill>
                            <a:srgbClr val="0D84A1"/>
                          </a:solidFill>
                          <a:latin typeface="Noto Sans"/>
                        </a:rPr>
                        <a:t>M 1,564</a:t>
                      </a:r>
                      <a:endParaRPr lang="en-US" sz="1800" b="0" strike="noStrike" spc="-1">
                        <a:latin typeface="Arial"/>
                      </a:endParaRPr>
                    </a:p>
                  </a:txBody>
                  <a:tcPr marL="90000" marR="90000" anchor="ctr">
                    <a:lnT w="720">
                      <a:solidFill>
                        <a:srgbClr val="333333"/>
                      </a:solidFill>
                    </a:lnT>
                    <a:solidFill>
                      <a:srgbClr val="FFFFFF"/>
                    </a:solidFill>
                  </a:tcPr>
                </a:tc>
                <a:extLst>
                  <a:ext uri="{0D108BD9-81ED-4DB2-BD59-A6C34878D82A}">
                    <a16:rowId xmlns:a16="http://schemas.microsoft.com/office/drawing/2014/main" val="10004"/>
                  </a:ext>
                </a:extLst>
              </a:tr>
              <a:tr h="504720">
                <a:tc>
                  <a:txBody>
                    <a:bodyPr/>
                    <a:lstStyle/>
                    <a:p>
                      <a:pPr>
                        <a:lnSpc>
                          <a:spcPct val="115000"/>
                        </a:lnSpc>
                        <a:buNone/>
                      </a:pPr>
                      <a:r>
                        <a:rPr lang="en-US" sz="1800" b="1" strike="noStrike" spc="-1">
                          <a:solidFill>
                            <a:srgbClr val="0D84A1"/>
                          </a:solidFill>
                          <a:latin typeface="Noto Sans"/>
                        </a:rPr>
                        <a:t>Sit</a:t>
                      </a:r>
                      <a:endParaRPr lang="en-US" sz="1800" b="0" strike="noStrike" spc="-1">
                        <a:latin typeface="Arial"/>
                      </a:endParaRPr>
                    </a:p>
                  </a:txBody>
                  <a:tcPr marL="90000" marR="90000" anchor="ctr">
                    <a:solidFill>
                      <a:srgbClr val="FFFFFF"/>
                    </a:solidFill>
                  </a:tcPr>
                </a:tc>
                <a:tc>
                  <a:txBody>
                    <a:bodyPr/>
                    <a:lstStyle/>
                    <a:p>
                      <a:pPr algn="r">
                        <a:lnSpc>
                          <a:spcPct val="115000"/>
                        </a:lnSpc>
                        <a:buNone/>
                      </a:pPr>
                      <a:r>
                        <a:rPr lang="en-US" sz="1800" b="1" strike="noStrike" spc="-1">
                          <a:solidFill>
                            <a:srgbClr val="0D84A1"/>
                          </a:solidFill>
                          <a:latin typeface="Noto Sans"/>
                        </a:rPr>
                        <a:t>M 7,722</a:t>
                      </a:r>
                      <a:endParaRPr lang="en-US" sz="1800" b="0" strike="noStrike" spc="-1">
                        <a:latin typeface="Arial"/>
                      </a:endParaRPr>
                    </a:p>
                  </a:txBody>
                  <a:tcPr marL="90000" marR="90000" anchor="ctr">
                    <a:solidFill>
                      <a:srgbClr val="FFFFFF"/>
                    </a:solidFill>
                  </a:tcPr>
                </a:tc>
                <a:tc>
                  <a:txBody>
                    <a:bodyPr/>
                    <a:lstStyle/>
                    <a:p>
                      <a:pPr algn="r">
                        <a:lnSpc>
                          <a:spcPct val="115000"/>
                        </a:lnSpc>
                        <a:buNone/>
                      </a:pPr>
                      <a:r>
                        <a:rPr lang="en-US" sz="1800" b="1" strike="noStrike" spc="-1">
                          <a:solidFill>
                            <a:srgbClr val="0D84A1"/>
                          </a:solidFill>
                          <a:latin typeface="Noto Sans"/>
                        </a:rPr>
                        <a:t>M 7,958</a:t>
                      </a:r>
                      <a:endParaRPr lang="en-US" sz="1800" b="0" strike="noStrike" spc="-1">
                        <a:latin typeface="Arial"/>
                      </a:endParaRPr>
                    </a:p>
                  </a:txBody>
                  <a:tcPr marL="90000" marR="90000" anchor="ctr">
                    <a:solidFill>
                      <a:srgbClr val="FFFFFF"/>
                    </a:solidFill>
                  </a:tcPr>
                </a:tc>
                <a:tc>
                  <a:txBody>
                    <a:bodyPr/>
                    <a:lstStyle/>
                    <a:p>
                      <a:pPr algn="r">
                        <a:lnSpc>
                          <a:spcPct val="115000"/>
                        </a:lnSpc>
                        <a:buNone/>
                      </a:pPr>
                      <a:r>
                        <a:rPr lang="en-US" sz="1800" b="1" strike="noStrike" spc="-1">
                          <a:solidFill>
                            <a:srgbClr val="0D84A1"/>
                          </a:solidFill>
                          <a:latin typeface="Noto Sans"/>
                        </a:rPr>
                        <a:t>M 7,109</a:t>
                      </a:r>
                      <a:endParaRPr lang="en-US" sz="1800" b="0" strike="noStrike" spc="-1">
                        <a:latin typeface="Arial"/>
                      </a:endParaRPr>
                    </a:p>
                  </a:txBody>
                  <a:tcPr marL="90000" marR="90000" anchor="ctr">
                    <a:solidFill>
                      <a:srgbClr val="FFFFFF"/>
                    </a:solidFill>
                  </a:tcPr>
                </a:tc>
                <a:extLst>
                  <a:ext uri="{0D108BD9-81ED-4DB2-BD59-A6C34878D82A}">
                    <a16:rowId xmlns:a16="http://schemas.microsoft.com/office/drawing/2014/main" val="10005"/>
                  </a:ext>
                </a:extLst>
              </a:tr>
            </a:tbl>
          </a:graphicData>
        </a:graphic>
      </p:graphicFrame>
      <p:sp>
        <p:nvSpPr>
          <p:cNvPr id="560" name="PlaceHolder 1"/>
          <p:cNvSpPr>
            <a:spLocks noGrp="1"/>
          </p:cNvSpPr>
          <p:nvPr>
            <p:ph type="title"/>
          </p:nvPr>
        </p:nvSpPr>
        <p:spPr>
          <a:xfrm>
            <a:off x="503640" y="226080"/>
            <a:ext cx="9068040" cy="945720"/>
          </a:xfrm>
          <a:prstGeom prst="rect">
            <a:avLst/>
          </a:prstGeom>
          <a:noFill/>
          <a:ln w="0">
            <a:noFill/>
          </a:ln>
        </p:spPr>
        <p:txBody>
          <a:bodyPr lIns="0" tIns="0" rIns="0" bIns="0" anchor="ctr">
            <a:noAutofit/>
          </a:bodyPr>
          <a:lstStyle/>
          <a:p>
            <a:pPr algn="ctr">
              <a:lnSpc>
                <a:spcPct val="100000"/>
              </a:lnSpc>
              <a:buNone/>
            </a:pPr>
            <a:r>
              <a:rPr lang="en-US" sz="5400" b="1" strike="noStrike" spc="-1">
                <a:solidFill>
                  <a:srgbClr val="FFFFFF"/>
                </a:solidFill>
                <a:highlight>
                  <a:srgbClr val="0D84A1"/>
                </a:highlight>
                <a:latin typeface="Noto Sans"/>
              </a:rPr>
              <a:t>Lorem Ipsum</a:t>
            </a:r>
            <a:endParaRPr lang="en-US" sz="5400" b="0" strike="noStrike" spc="-1">
              <a:latin typeface="Aria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Freeform: Shape 560"/>
          <p:cNvSpPr/>
          <p:nvPr/>
        </p:nvSpPr>
        <p:spPr>
          <a:xfrm rot="1800">
            <a:off x="3629160" y="1567080"/>
            <a:ext cx="2888640" cy="2535120"/>
          </a:xfrm>
          <a:custGeom>
            <a:avLst/>
            <a:gdLst/>
            <a:ahLst/>
            <a:cxnLst/>
            <a:rect l="l" t="t" r="r" b="b"/>
            <a:pathLst>
              <a:path w="21600" h="21600">
                <a:moveTo>
                  <a:pt x="5303" y="0"/>
                </a:moveTo>
                <a:lnTo>
                  <a:pt x="16297" y="0"/>
                </a:lnTo>
                <a:lnTo>
                  <a:pt x="21600" y="10800"/>
                </a:lnTo>
                <a:lnTo>
                  <a:pt x="16297" y="21600"/>
                </a:lnTo>
                <a:lnTo>
                  <a:pt x="5303" y="21600"/>
                </a:lnTo>
                <a:lnTo>
                  <a:pt x="0" y="10800"/>
                </a:lnTo>
                <a:close/>
              </a:path>
            </a:pathLst>
          </a:custGeom>
          <a:noFill/>
          <a:ln w="304920">
            <a:solidFill>
              <a:srgbClr val="2499BE"/>
            </a:solidFill>
            <a:round/>
          </a:ln>
        </p:spPr>
        <p:style>
          <a:lnRef idx="0">
            <a:scrgbClr r="0" g="0" b="0"/>
          </a:lnRef>
          <a:fillRef idx="0">
            <a:scrgbClr r="0" g="0" b="0"/>
          </a:fillRef>
          <a:effectRef idx="0">
            <a:scrgbClr r="0" g="0" b="0"/>
          </a:effectRef>
          <a:fontRef idx="minor"/>
        </p:style>
        <p:txBody>
          <a:bodyPr wrap="none" lIns="242640" tIns="197640" rIns="242640" bIns="197640" anchor="ctr">
            <a:noAutofit/>
          </a:bodyPr>
          <a:lstStyle/>
          <a:p>
            <a:pPr algn="ctr">
              <a:lnSpc>
                <a:spcPct val="100000"/>
              </a:lnSpc>
              <a:buNone/>
            </a:pPr>
            <a:r>
              <a:rPr lang="en-US" sz="5400" b="1" strike="noStrike" spc="-1">
                <a:solidFill>
                  <a:srgbClr val="2499BE"/>
                </a:solidFill>
                <a:latin typeface="Noto Sans"/>
                <a:ea typeface="DejaVu Sans"/>
              </a:rPr>
              <a:t>2016</a:t>
            </a:r>
            <a:endParaRPr lang="en-US" sz="5400" b="0" strike="noStrike" spc="-1">
              <a:latin typeface="Arial"/>
            </a:endParaRPr>
          </a:p>
        </p:txBody>
      </p:sp>
      <p:sp>
        <p:nvSpPr>
          <p:cNvPr id="562" name="Rectangle 561"/>
          <p:cNvSpPr/>
          <p:nvPr/>
        </p:nvSpPr>
        <p:spPr>
          <a:xfrm>
            <a:off x="6894000" y="1802520"/>
            <a:ext cx="2742840" cy="4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00" b="1" strike="noStrike" spc="-1">
                <a:solidFill>
                  <a:srgbClr val="4C4C4C"/>
                </a:solidFill>
                <a:latin typeface="Noto Sans"/>
              </a:rPr>
              <a:t>Lorem Ipsum</a:t>
            </a:r>
            <a:endParaRPr lang="en-US" sz="1800" b="0" strike="noStrike" spc="-1">
              <a:latin typeface="Arial"/>
            </a:endParaRPr>
          </a:p>
        </p:txBody>
      </p:sp>
      <p:sp>
        <p:nvSpPr>
          <p:cNvPr id="563" name="Rectangle 562"/>
          <p:cNvSpPr/>
          <p:nvPr/>
        </p:nvSpPr>
        <p:spPr>
          <a:xfrm>
            <a:off x="6894000" y="2313720"/>
            <a:ext cx="2742840" cy="155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400" b="0" strike="noStrike" spc="-1">
                <a:solidFill>
                  <a:srgbClr val="000000">
                    <a:alpha val="30000"/>
                  </a:srgbClr>
                </a:solidFill>
                <a:latin typeface="Noto Sans"/>
              </a:rPr>
              <a:t>Lorem ipsum dolor sit amet, consectetur adipiscing elit, sed do eiusmod tempor incididunt ut labore et dolore magna aliqua.</a:t>
            </a:r>
            <a:endParaRPr lang="en-US" sz="1400" b="0" strike="noStrike" spc="-1">
              <a:latin typeface="Arial"/>
            </a:endParaRPr>
          </a:p>
        </p:txBody>
      </p:sp>
      <p:sp>
        <p:nvSpPr>
          <p:cNvPr id="564" name="Straight Connector 563"/>
          <p:cNvSpPr/>
          <p:nvPr/>
        </p:nvSpPr>
        <p:spPr>
          <a:xfrm>
            <a:off x="5074200" y="4389120"/>
            <a:ext cx="360" cy="1280160"/>
          </a:xfrm>
          <a:prstGeom prst="line">
            <a:avLst/>
          </a:prstGeom>
          <a:ln w="38160">
            <a:solidFill>
              <a:srgbClr val="2499BE"/>
            </a:solidFill>
            <a:round/>
            <a:headEnd type="oval" w="med" len="med"/>
          </a:ln>
        </p:spPr>
        <p:style>
          <a:lnRef idx="0">
            <a:scrgbClr r="0" g="0" b="0"/>
          </a:lnRef>
          <a:fillRef idx="0">
            <a:scrgbClr r="0" g="0" b="0"/>
          </a:fillRef>
          <a:effectRef idx="0">
            <a:scrgbClr r="0" g="0" b="0"/>
          </a:effectRef>
          <a:fontRef idx="minor"/>
        </p:style>
      </p:sp>
      <p:sp>
        <p:nvSpPr>
          <p:cNvPr id="565" name="PlaceHolder 1"/>
          <p:cNvSpPr>
            <a:spLocks noGrp="1"/>
          </p:cNvSpPr>
          <p:nvPr>
            <p:ph type="title"/>
          </p:nvPr>
        </p:nvSpPr>
        <p:spPr>
          <a:xfrm rot="16200000">
            <a:off x="-2086560" y="2361960"/>
            <a:ext cx="5668920" cy="945720"/>
          </a:xfrm>
          <a:prstGeom prst="rect">
            <a:avLst/>
          </a:prstGeom>
          <a:noFill/>
          <a:ln w="0">
            <a:noFill/>
          </a:ln>
        </p:spPr>
        <p:txBody>
          <a:bodyPr lIns="0" tIns="0" rIns="0" bIns="0" anchor="ctr">
            <a:noAutofit/>
          </a:bodyPr>
          <a:lstStyle/>
          <a:p>
            <a:pPr algn="ctr">
              <a:lnSpc>
                <a:spcPct val="100000"/>
              </a:lnSpc>
              <a:buNone/>
            </a:pPr>
            <a:r>
              <a:rPr lang="en-US" sz="4400" b="1" strike="noStrike" spc="-1">
                <a:solidFill>
                  <a:srgbClr val="FFFFFF"/>
                </a:solidFill>
                <a:latin typeface="Noto Sans"/>
              </a:rPr>
              <a:t>Lorem Ipsum</a:t>
            </a:r>
            <a:endParaRPr lang="en-US" sz="4400" b="0" strike="noStrike" spc="-1">
              <a:latin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Freeform: Shape 565"/>
          <p:cNvSpPr/>
          <p:nvPr/>
        </p:nvSpPr>
        <p:spPr>
          <a:xfrm rot="1800">
            <a:off x="3629160" y="1567080"/>
            <a:ext cx="2888640" cy="2535120"/>
          </a:xfrm>
          <a:custGeom>
            <a:avLst/>
            <a:gdLst/>
            <a:ahLst/>
            <a:cxnLst/>
            <a:rect l="l" t="t" r="r" b="b"/>
            <a:pathLst>
              <a:path w="21600" h="21600">
                <a:moveTo>
                  <a:pt x="5303" y="0"/>
                </a:moveTo>
                <a:lnTo>
                  <a:pt x="16297" y="0"/>
                </a:lnTo>
                <a:lnTo>
                  <a:pt x="21600" y="10800"/>
                </a:lnTo>
                <a:lnTo>
                  <a:pt x="16297" y="21600"/>
                </a:lnTo>
                <a:lnTo>
                  <a:pt x="5303" y="21600"/>
                </a:lnTo>
                <a:lnTo>
                  <a:pt x="0" y="10800"/>
                </a:lnTo>
                <a:close/>
              </a:path>
            </a:pathLst>
          </a:custGeom>
          <a:noFill/>
          <a:ln w="304920">
            <a:solidFill>
              <a:srgbClr val="2499BE"/>
            </a:solidFill>
            <a:round/>
          </a:ln>
        </p:spPr>
        <p:style>
          <a:lnRef idx="0">
            <a:scrgbClr r="0" g="0" b="0"/>
          </a:lnRef>
          <a:fillRef idx="0">
            <a:scrgbClr r="0" g="0" b="0"/>
          </a:fillRef>
          <a:effectRef idx="0">
            <a:scrgbClr r="0" g="0" b="0"/>
          </a:effectRef>
          <a:fontRef idx="minor"/>
        </p:style>
        <p:txBody>
          <a:bodyPr wrap="none" lIns="242640" tIns="197640" rIns="242640" bIns="197640" anchor="ctr">
            <a:noAutofit/>
          </a:bodyPr>
          <a:lstStyle/>
          <a:p>
            <a:pPr algn="ctr">
              <a:lnSpc>
                <a:spcPct val="100000"/>
              </a:lnSpc>
              <a:buNone/>
            </a:pPr>
            <a:r>
              <a:rPr lang="en-US" sz="5400" b="1" strike="noStrike" spc="-1">
                <a:solidFill>
                  <a:srgbClr val="2499BE"/>
                </a:solidFill>
                <a:latin typeface="Noto Sans"/>
                <a:ea typeface="DejaVu Sans"/>
              </a:rPr>
              <a:t>2020</a:t>
            </a:r>
            <a:endParaRPr lang="en-US" sz="5400" b="0" strike="noStrike" spc="-1">
              <a:latin typeface="Arial"/>
            </a:endParaRPr>
          </a:p>
        </p:txBody>
      </p:sp>
      <p:sp>
        <p:nvSpPr>
          <p:cNvPr id="567" name="Rectangle 566"/>
          <p:cNvSpPr/>
          <p:nvPr/>
        </p:nvSpPr>
        <p:spPr>
          <a:xfrm>
            <a:off x="462600" y="1802520"/>
            <a:ext cx="2742840" cy="4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00" b="1" strike="noStrike" spc="-1">
                <a:solidFill>
                  <a:srgbClr val="4C4C4C"/>
                </a:solidFill>
                <a:latin typeface="Noto Sans"/>
              </a:rPr>
              <a:t>Lorem Ipsum</a:t>
            </a:r>
            <a:endParaRPr lang="en-US" sz="1800" b="0" strike="noStrike" spc="-1">
              <a:latin typeface="Arial"/>
            </a:endParaRPr>
          </a:p>
        </p:txBody>
      </p:sp>
      <p:sp>
        <p:nvSpPr>
          <p:cNvPr id="568" name="Rectangle 567"/>
          <p:cNvSpPr/>
          <p:nvPr/>
        </p:nvSpPr>
        <p:spPr>
          <a:xfrm>
            <a:off x="462600" y="2313720"/>
            <a:ext cx="2742840" cy="155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400" b="0" strike="noStrike" spc="-1">
                <a:solidFill>
                  <a:srgbClr val="000000">
                    <a:alpha val="30000"/>
                  </a:srgbClr>
                </a:solidFill>
                <a:latin typeface="Noto Sans"/>
              </a:rPr>
              <a:t>Lorem ipsum dolor sit amet, consectetur adipiscing elit, sed do eiusmod tempor incididunt ut labore et dolore magna aliqua.</a:t>
            </a:r>
            <a:endParaRPr lang="en-US" sz="1400" b="0" strike="noStrike" spc="-1">
              <a:latin typeface="Arial"/>
            </a:endParaRPr>
          </a:p>
        </p:txBody>
      </p:sp>
      <p:sp>
        <p:nvSpPr>
          <p:cNvPr id="569" name="Straight Connector 568"/>
          <p:cNvSpPr/>
          <p:nvPr/>
        </p:nvSpPr>
        <p:spPr>
          <a:xfrm flipV="1">
            <a:off x="5074200" y="0"/>
            <a:ext cx="360" cy="1280160"/>
          </a:xfrm>
          <a:prstGeom prst="line">
            <a:avLst/>
          </a:prstGeom>
          <a:ln w="38160">
            <a:solidFill>
              <a:srgbClr val="2499BE"/>
            </a:solidFill>
            <a:round/>
            <a:headEnd type="oval" w="med" len="med"/>
          </a:ln>
        </p:spPr>
        <p:style>
          <a:lnRef idx="0">
            <a:scrgbClr r="0" g="0" b="0"/>
          </a:lnRef>
          <a:fillRef idx="0">
            <a:scrgbClr r="0" g="0" b="0"/>
          </a:fillRef>
          <a:effectRef idx="0">
            <a:scrgbClr r="0" g="0" b="0"/>
          </a:effectRef>
          <a:fontRef idx="minor"/>
        </p:style>
      </p:sp>
      <p:sp>
        <p:nvSpPr>
          <p:cNvPr id="570" name="PlaceHolder 1"/>
          <p:cNvSpPr>
            <a:spLocks noGrp="1"/>
          </p:cNvSpPr>
          <p:nvPr>
            <p:ph type="title"/>
          </p:nvPr>
        </p:nvSpPr>
        <p:spPr>
          <a:xfrm rot="5400000">
            <a:off x="6476760" y="2361600"/>
            <a:ext cx="5668920" cy="945720"/>
          </a:xfrm>
          <a:prstGeom prst="rect">
            <a:avLst/>
          </a:prstGeom>
          <a:noFill/>
          <a:ln w="0">
            <a:noFill/>
          </a:ln>
        </p:spPr>
        <p:txBody>
          <a:bodyPr lIns="0" tIns="0" rIns="0" bIns="0" anchor="ctr">
            <a:noAutofit/>
          </a:bodyPr>
          <a:lstStyle/>
          <a:p>
            <a:pPr algn="ctr">
              <a:lnSpc>
                <a:spcPct val="100000"/>
              </a:lnSpc>
              <a:buNone/>
            </a:pPr>
            <a:r>
              <a:rPr lang="en-US" sz="4400" b="0" strike="noStrike" spc="-1">
                <a:solidFill>
                  <a:srgbClr val="FFFFFF"/>
                </a:solidFill>
                <a:latin typeface="Lato Black"/>
              </a:rPr>
              <a:t>Lorem Ipsum</a:t>
            </a:r>
            <a:endParaRPr lang="en-US" sz="4400" b="0" strike="noStrike" spc="-1">
              <a:latin typeface="Arial"/>
            </a:endParaRPr>
          </a:p>
        </p:txBody>
      </p:sp>
    </p:spTree>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571" name="PlaceHolder 1"/>
          <p:cNvSpPr>
            <a:spLocks noGrp="1"/>
          </p:cNvSpPr>
          <p:nvPr>
            <p:ph type="title"/>
          </p:nvPr>
        </p:nvSpPr>
        <p:spPr>
          <a:xfrm>
            <a:off x="504000" y="2004840"/>
            <a:ext cx="9068040" cy="1659960"/>
          </a:xfrm>
          <a:prstGeom prst="rect">
            <a:avLst/>
          </a:prstGeom>
          <a:noFill/>
          <a:ln w="0">
            <a:noFill/>
          </a:ln>
        </p:spPr>
        <p:txBody>
          <a:bodyPr lIns="0" tIns="0" rIns="0" bIns="0" anchor="ctr">
            <a:noAutofit/>
          </a:bodyPr>
          <a:lstStyle/>
          <a:p>
            <a:pPr algn="ctr">
              <a:lnSpc>
                <a:spcPct val="100000"/>
              </a:lnSpc>
              <a:buNone/>
            </a:pPr>
            <a:r>
              <a:rPr lang="en-US" sz="9600" b="1" strike="noStrike" spc="996">
                <a:solidFill>
                  <a:srgbClr val="FFFFFF"/>
                </a:solidFill>
                <a:latin typeface="Noto Sans"/>
              </a:rPr>
              <a:t>Thank you</a:t>
            </a:r>
            <a:endParaRPr lang="en-US" sz="9600" b="0" strike="noStrike" spc="-1">
              <a:latin typeface="Arial"/>
            </a:endParaRPr>
          </a:p>
        </p:txBody>
      </p:sp>
      <p:sp>
        <p:nvSpPr>
          <p:cNvPr id="572" name="Rectangle 571"/>
          <p:cNvSpPr/>
          <p:nvPr/>
        </p:nvSpPr>
        <p:spPr>
          <a:xfrm>
            <a:off x="234360" y="5040000"/>
            <a:ext cx="2645280" cy="401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EEEEEE"/>
                </a:solidFill>
                <a:latin typeface="Noto Sans"/>
              </a:rPr>
              <a:t>CC by SA, Risyad Rais</a:t>
            </a:r>
            <a:endParaRPr lang="en-US" sz="1800" b="0" strike="noStrike" spc="-1">
              <a:latin typeface="Aria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Rectangle 501"/>
          <p:cNvSpPr/>
          <p:nvPr/>
        </p:nvSpPr>
        <p:spPr>
          <a:xfrm>
            <a:off x="2514600" y="914400"/>
            <a:ext cx="6400440" cy="182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r>
              <a:rPr lang="en-US" sz="2600" b="0" strike="noStrike" spc="-1">
                <a:solidFill>
                  <a:srgbClr val="FFFFFF"/>
                </a:solidFill>
                <a:latin typeface="Noto Sans"/>
              </a:rPr>
              <a:t>What is a System Stored Function?</a:t>
            </a:r>
            <a:endParaRPr lang="en-US" sz="2600" b="0" strike="noStrike" spc="-1">
              <a:latin typeface="Arial"/>
            </a:endParaRPr>
          </a:p>
        </p:txBody>
      </p:sp>
      <p:sp>
        <p:nvSpPr>
          <p:cNvPr id="503" name="Freeform: Shape 502"/>
          <p:cNvSpPr/>
          <p:nvPr/>
        </p:nvSpPr>
        <p:spPr>
          <a:xfrm>
            <a:off x="457200" y="228600"/>
            <a:ext cx="1920600" cy="1485720"/>
          </a:xfrm>
          <a:custGeom>
            <a:avLst/>
            <a:gdLst/>
            <a:ahLst/>
            <a:cxnLst/>
            <a:rect l="l" t="t" r="r" b="b"/>
            <a:pathLst>
              <a:path w="5336" h="4128">
                <a:moveTo>
                  <a:pt x="0" y="2670"/>
                </a:moveTo>
                <a:cubicBezTo>
                  <a:pt x="0" y="2604"/>
                  <a:pt x="22" y="2554"/>
                  <a:pt x="66" y="2519"/>
                </a:cubicBezTo>
                <a:cubicBezTo>
                  <a:pt x="100" y="2482"/>
                  <a:pt x="150" y="2463"/>
                  <a:pt x="216" y="2463"/>
                </a:cubicBezTo>
                <a:lnTo>
                  <a:pt x="729" y="2463"/>
                </a:lnTo>
                <a:cubicBezTo>
                  <a:pt x="788" y="2463"/>
                  <a:pt x="838" y="2482"/>
                  <a:pt x="877" y="2522"/>
                </a:cubicBezTo>
                <a:cubicBezTo>
                  <a:pt x="916" y="2561"/>
                  <a:pt x="936" y="2610"/>
                  <a:pt x="936" y="2670"/>
                </a:cubicBezTo>
                <a:cubicBezTo>
                  <a:pt x="936" y="2729"/>
                  <a:pt x="915" y="2779"/>
                  <a:pt x="874" y="2820"/>
                </a:cubicBezTo>
                <a:cubicBezTo>
                  <a:pt x="834" y="2861"/>
                  <a:pt x="785" y="2881"/>
                  <a:pt x="729" y="2881"/>
                </a:cubicBezTo>
                <a:lnTo>
                  <a:pt x="216" y="2881"/>
                </a:lnTo>
                <a:cubicBezTo>
                  <a:pt x="157" y="2881"/>
                  <a:pt x="106" y="2861"/>
                  <a:pt x="63" y="2820"/>
                </a:cubicBezTo>
                <a:cubicBezTo>
                  <a:pt x="21" y="2779"/>
                  <a:pt x="0" y="2729"/>
                  <a:pt x="0" y="2670"/>
                </a:cubicBezTo>
                <a:moveTo>
                  <a:pt x="226" y="3917"/>
                </a:moveTo>
                <a:cubicBezTo>
                  <a:pt x="226" y="3860"/>
                  <a:pt x="248" y="3810"/>
                  <a:pt x="292" y="3766"/>
                </a:cubicBezTo>
                <a:cubicBezTo>
                  <a:pt x="332" y="3729"/>
                  <a:pt x="382" y="3710"/>
                  <a:pt x="442" y="3710"/>
                </a:cubicBezTo>
                <a:lnTo>
                  <a:pt x="4899" y="3710"/>
                </a:lnTo>
                <a:cubicBezTo>
                  <a:pt x="4958" y="3710"/>
                  <a:pt x="5008" y="3729"/>
                  <a:pt x="5049" y="3769"/>
                </a:cubicBezTo>
                <a:cubicBezTo>
                  <a:pt x="5090" y="3808"/>
                  <a:pt x="5110" y="3856"/>
                  <a:pt x="5110" y="3914"/>
                </a:cubicBezTo>
                <a:cubicBezTo>
                  <a:pt x="5110" y="3972"/>
                  <a:pt x="5090" y="4022"/>
                  <a:pt x="5049" y="4065"/>
                </a:cubicBezTo>
                <a:cubicBezTo>
                  <a:pt x="5008" y="4107"/>
                  <a:pt x="4958" y="4128"/>
                  <a:pt x="4899" y="4128"/>
                </a:cubicBezTo>
                <a:lnTo>
                  <a:pt x="442" y="4128"/>
                </a:lnTo>
                <a:cubicBezTo>
                  <a:pt x="382" y="4128"/>
                  <a:pt x="331" y="4108"/>
                  <a:pt x="289" y="4067"/>
                </a:cubicBezTo>
                <a:cubicBezTo>
                  <a:pt x="247" y="4026"/>
                  <a:pt x="226" y="3976"/>
                  <a:pt x="226" y="3917"/>
                </a:cubicBezTo>
                <a:moveTo>
                  <a:pt x="729" y="936"/>
                </a:moveTo>
                <a:cubicBezTo>
                  <a:pt x="729" y="873"/>
                  <a:pt x="748" y="824"/>
                  <a:pt x="785" y="790"/>
                </a:cubicBezTo>
                <a:cubicBezTo>
                  <a:pt x="826" y="746"/>
                  <a:pt x="876" y="724"/>
                  <a:pt x="936" y="724"/>
                </a:cubicBezTo>
                <a:cubicBezTo>
                  <a:pt x="995" y="724"/>
                  <a:pt x="1045" y="746"/>
                  <a:pt x="1086" y="790"/>
                </a:cubicBezTo>
                <a:lnTo>
                  <a:pt x="1439" y="1147"/>
                </a:lnTo>
                <a:cubicBezTo>
                  <a:pt x="1483" y="1188"/>
                  <a:pt x="1505" y="1236"/>
                  <a:pt x="1505" y="1293"/>
                </a:cubicBezTo>
                <a:cubicBezTo>
                  <a:pt x="1505" y="1355"/>
                  <a:pt x="1485" y="1406"/>
                  <a:pt x="1446" y="1446"/>
                </a:cubicBezTo>
                <a:cubicBezTo>
                  <a:pt x="1407" y="1485"/>
                  <a:pt x="1357" y="1504"/>
                  <a:pt x="1298" y="1504"/>
                </a:cubicBezTo>
                <a:cubicBezTo>
                  <a:pt x="1244" y="1504"/>
                  <a:pt x="1196" y="1484"/>
                  <a:pt x="1152" y="1443"/>
                </a:cubicBezTo>
                <a:lnTo>
                  <a:pt x="785" y="1086"/>
                </a:lnTo>
                <a:cubicBezTo>
                  <a:pt x="748" y="1052"/>
                  <a:pt x="729" y="1001"/>
                  <a:pt x="729" y="936"/>
                </a:cubicBezTo>
                <a:moveTo>
                  <a:pt x="1363" y="2671"/>
                </a:moveTo>
                <a:cubicBezTo>
                  <a:pt x="1363" y="2884"/>
                  <a:pt x="1407" y="3075"/>
                  <a:pt x="1495" y="3245"/>
                </a:cubicBezTo>
                <a:cubicBezTo>
                  <a:pt x="1501" y="3266"/>
                  <a:pt x="1522" y="3277"/>
                  <a:pt x="1556" y="3277"/>
                </a:cubicBezTo>
                <a:lnTo>
                  <a:pt x="1961" y="3277"/>
                </a:lnTo>
                <a:cubicBezTo>
                  <a:pt x="1980" y="3277"/>
                  <a:pt x="1992" y="3272"/>
                  <a:pt x="1996" y="3261"/>
                </a:cubicBezTo>
                <a:cubicBezTo>
                  <a:pt x="2001" y="3250"/>
                  <a:pt x="1996" y="3237"/>
                  <a:pt x="1980" y="3221"/>
                </a:cubicBezTo>
                <a:cubicBezTo>
                  <a:pt x="1848" y="3061"/>
                  <a:pt x="1783" y="2878"/>
                  <a:pt x="1783" y="2671"/>
                </a:cubicBezTo>
                <a:cubicBezTo>
                  <a:pt x="1783" y="2426"/>
                  <a:pt x="1870" y="2218"/>
                  <a:pt x="2046" y="2047"/>
                </a:cubicBezTo>
                <a:cubicBezTo>
                  <a:pt x="2221" y="1876"/>
                  <a:pt x="2430" y="1791"/>
                  <a:pt x="2671" y="1791"/>
                </a:cubicBezTo>
                <a:cubicBezTo>
                  <a:pt x="2916" y="1791"/>
                  <a:pt x="3123" y="1876"/>
                  <a:pt x="3294" y="2047"/>
                </a:cubicBezTo>
                <a:cubicBezTo>
                  <a:pt x="3465" y="2218"/>
                  <a:pt x="3550" y="2426"/>
                  <a:pt x="3550" y="2671"/>
                </a:cubicBezTo>
                <a:cubicBezTo>
                  <a:pt x="3550" y="2881"/>
                  <a:pt x="3486" y="3064"/>
                  <a:pt x="3357" y="3221"/>
                </a:cubicBezTo>
                <a:cubicBezTo>
                  <a:pt x="3348" y="3237"/>
                  <a:pt x="3343" y="3246"/>
                  <a:pt x="3343" y="3249"/>
                </a:cubicBezTo>
                <a:cubicBezTo>
                  <a:pt x="3343" y="3255"/>
                  <a:pt x="3346" y="3262"/>
                  <a:pt x="3350" y="3268"/>
                </a:cubicBezTo>
                <a:cubicBezTo>
                  <a:pt x="3355" y="3274"/>
                  <a:pt x="3364" y="3277"/>
                  <a:pt x="3376" y="3277"/>
                </a:cubicBezTo>
                <a:lnTo>
                  <a:pt x="3789" y="3277"/>
                </a:lnTo>
                <a:cubicBezTo>
                  <a:pt x="3811" y="3277"/>
                  <a:pt x="3829" y="3266"/>
                  <a:pt x="3841" y="3245"/>
                </a:cubicBezTo>
                <a:cubicBezTo>
                  <a:pt x="3932" y="3072"/>
                  <a:pt x="3977" y="2881"/>
                  <a:pt x="3977" y="2671"/>
                </a:cubicBezTo>
                <a:cubicBezTo>
                  <a:pt x="3977" y="2435"/>
                  <a:pt x="3918" y="2218"/>
                  <a:pt x="3801" y="2017"/>
                </a:cubicBezTo>
                <a:cubicBezTo>
                  <a:pt x="3683" y="1816"/>
                  <a:pt x="3524" y="1657"/>
                  <a:pt x="3324" y="1540"/>
                </a:cubicBezTo>
                <a:cubicBezTo>
                  <a:pt x="3123" y="1422"/>
                  <a:pt x="2905" y="1363"/>
                  <a:pt x="2670" y="1363"/>
                </a:cubicBezTo>
                <a:cubicBezTo>
                  <a:pt x="2435" y="1363"/>
                  <a:pt x="2217" y="1422"/>
                  <a:pt x="2017" y="1540"/>
                </a:cubicBezTo>
                <a:cubicBezTo>
                  <a:pt x="1816" y="1657"/>
                  <a:pt x="1657" y="1816"/>
                  <a:pt x="1540" y="2017"/>
                </a:cubicBezTo>
                <a:cubicBezTo>
                  <a:pt x="1422" y="2218"/>
                  <a:pt x="1363" y="2435"/>
                  <a:pt x="1363" y="2671"/>
                </a:cubicBezTo>
                <a:moveTo>
                  <a:pt x="2460" y="729"/>
                </a:moveTo>
                <a:lnTo>
                  <a:pt x="2460" y="216"/>
                </a:lnTo>
                <a:cubicBezTo>
                  <a:pt x="2460" y="157"/>
                  <a:pt x="2480" y="106"/>
                  <a:pt x="2521" y="64"/>
                </a:cubicBezTo>
                <a:cubicBezTo>
                  <a:pt x="2561" y="21"/>
                  <a:pt x="2611" y="0"/>
                  <a:pt x="2669" y="0"/>
                </a:cubicBezTo>
                <a:cubicBezTo>
                  <a:pt x="2727" y="0"/>
                  <a:pt x="2778" y="21"/>
                  <a:pt x="2821" y="64"/>
                </a:cubicBezTo>
                <a:cubicBezTo>
                  <a:pt x="2865" y="106"/>
                  <a:pt x="2887" y="157"/>
                  <a:pt x="2887" y="216"/>
                </a:cubicBezTo>
                <a:lnTo>
                  <a:pt x="2887" y="729"/>
                </a:lnTo>
                <a:cubicBezTo>
                  <a:pt x="2887" y="788"/>
                  <a:pt x="2865" y="839"/>
                  <a:pt x="2821" y="881"/>
                </a:cubicBezTo>
                <a:cubicBezTo>
                  <a:pt x="2778" y="924"/>
                  <a:pt x="2727" y="945"/>
                  <a:pt x="2669" y="945"/>
                </a:cubicBezTo>
                <a:cubicBezTo>
                  <a:pt x="2611" y="945"/>
                  <a:pt x="2561" y="924"/>
                  <a:pt x="2521" y="881"/>
                </a:cubicBezTo>
                <a:cubicBezTo>
                  <a:pt x="2480" y="839"/>
                  <a:pt x="2460" y="788"/>
                  <a:pt x="2460" y="729"/>
                </a:cubicBezTo>
                <a:moveTo>
                  <a:pt x="3836" y="1293"/>
                </a:moveTo>
                <a:cubicBezTo>
                  <a:pt x="3836" y="1233"/>
                  <a:pt x="3857" y="1185"/>
                  <a:pt x="3898" y="1147"/>
                </a:cubicBezTo>
                <a:lnTo>
                  <a:pt x="4250" y="790"/>
                </a:lnTo>
                <a:cubicBezTo>
                  <a:pt x="4291" y="746"/>
                  <a:pt x="4341" y="724"/>
                  <a:pt x="4401" y="724"/>
                </a:cubicBezTo>
                <a:cubicBezTo>
                  <a:pt x="4463" y="724"/>
                  <a:pt x="4514" y="744"/>
                  <a:pt x="4553" y="785"/>
                </a:cubicBezTo>
                <a:cubicBezTo>
                  <a:pt x="4592" y="826"/>
                  <a:pt x="4612" y="876"/>
                  <a:pt x="4612" y="936"/>
                </a:cubicBezTo>
                <a:cubicBezTo>
                  <a:pt x="4612" y="998"/>
                  <a:pt x="4595" y="1049"/>
                  <a:pt x="4560" y="1086"/>
                </a:cubicBezTo>
                <a:lnTo>
                  <a:pt x="4189" y="1443"/>
                </a:lnTo>
                <a:cubicBezTo>
                  <a:pt x="4148" y="1481"/>
                  <a:pt x="4100" y="1500"/>
                  <a:pt x="4043" y="1500"/>
                </a:cubicBezTo>
                <a:cubicBezTo>
                  <a:pt x="3981" y="1500"/>
                  <a:pt x="3931" y="1481"/>
                  <a:pt x="3893" y="1443"/>
                </a:cubicBezTo>
                <a:cubicBezTo>
                  <a:pt x="3855" y="1406"/>
                  <a:pt x="3836" y="1356"/>
                  <a:pt x="3836" y="1293"/>
                </a:cubicBezTo>
                <a:moveTo>
                  <a:pt x="4405" y="2670"/>
                </a:moveTo>
                <a:cubicBezTo>
                  <a:pt x="4405" y="2604"/>
                  <a:pt x="4426" y="2554"/>
                  <a:pt x="4466" y="2519"/>
                </a:cubicBezTo>
                <a:cubicBezTo>
                  <a:pt x="4501" y="2482"/>
                  <a:pt x="4548" y="2463"/>
                  <a:pt x="4607" y="2463"/>
                </a:cubicBezTo>
                <a:lnTo>
                  <a:pt x="5120" y="2463"/>
                </a:lnTo>
                <a:cubicBezTo>
                  <a:pt x="5179" y="2463"/>
                  <a:pt x="5230" y="2482"/>
                  <a:pt x="5272" y="2522"/>
                </a:cubicBezTo>
                <a:cubicBezTo>
                  <a:pt x="5315" y="2561"/>
                  <a:pt x="5336" y="2610"/>
                  <a:pt x="5336" y="2670"/>
                </a:cubicBezTo>
                <a:cubicBezTo>
                  <a:pt x="5336" y="2729"/>
                  <a:pt x="5315" y="2779"/>
                  <a:pt x="5272" y="2820"/>
                </a:cubicBezTo>
                <a:cubicBezTo>
                  <a:pt x="5230" y="2861"/>
                  <a:pt x="5179" y="2881"/>
                  <a:pt x="5120" y="2881"/>
                </a:cubicBezTo>
                <a:lnTo>
                  <a:pt x="4607" y="2881"/>
                </a:lnTo>
                <a:cubicBezTo>
                  <a:pt x="4551" y="2881"/>
                  <a:pt x="4503" y="2861"/>
                  <a:pt x="4464" y="2820"/>
                </a:cubicBezTo>
                <a:cubicBezTo>
                  <a:pt x="4425" y="2779"/>
                  <a:pt x="4405" y="2729"/>
                  <a:pt x="4405" y="2670"/>
                </a:cubicBezTo>
                <a:close/>
              </a:path>
            </a:pathLst>
          </a:custGeom>
          <a:gradFill rotWithShape="0">
            <a:gsLst>
              <a:gs pos="0">
                <a:srgbClr val="FFFFFF">
                  <a:alpha val="80000"/>
                </a:srgbClr>
              </a:gs>
              <a:gs pos="100000">
                <a:srgbClr val="FFFFFF"/>
              </a:gs>
            </a:gsLst>
            <a:lin ang="5400000"/>
          </a:gradFill>
          <a:ln w="0">
            <a:noFill/>
          </a:ln>
        </p:spPr>
        <p:style>
          <a:lnRef idx="0">
            <a:scrgbClr r="0" g="0" b="0"/>
          </a:lnRef>
          <a:fillRef idx="0">
            <a:scrgbClr r="0" g="0" b="0"/>
          </a:fillRef>
          <a:effectRef idx="0">
            <a:scrgbClr r="0" g="0" b="0"/>
          </a:effectRef>
          <a:fontRef idx="minor"/>
        </p:style>
      </p:sp>
      <p:sp>
        <p:nvSpPr>
          <p:cNvPr id="504" name="Rectangle 503"/>
          <p:cNvSpPr/>
          <p:nvPr/>
        </p:nvSpPr>
        <p:spPr>
          <a:xfrm>
            <a:off x="228600" y="2334600"/>
            <a:ext cx="8457840" cy="223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endParaRPr lang="en-US" sz="2600" b="0" strike="noStrike" spc="-1">
              <a:latin typeface="Arial"/>
            </a:endParaRPr>
          </a:p>
          <a:p>
            <a:pPr marL="216000" indent="-216000">
              <a:lnSpc>
                <a:spcPct val="100000"/>
              </a:lnSpc>
              <a:buClr>
                <a:srgbClr val="000000"/>
              </a:buClr>
              <a:buSzPct val="45000"/>
              <a:buFont typeface="Wingdings" charset="2"/>
              <a:buChar char=""/>
            </a:pPr>
            <a:r>
              <a:rPr lang="en-US" sz="1300" b="0" strike="noStrike" spc="-1">
                <a:solidFill>
                  <a:srgbClr val="FFFFFF"/>
                </a:solidFill>
                <a:latin typeface="Noto Sans"/>
              </a:rPr>
              <a:t>A SQL stored procedure (SP) is a collection SQL statements and sql command logic, which is compiled and stored on the database.</a:t>
            </a:r>
            <a:endParaRPr lang="en-US" sz="1300" b="0" strike="noStrike" spc="-1">
              <a:latin typeface="Arial"/>
            </a:endParaRPr>
          </a:p>
          <a:p>
            <a:pPr>
              <a:lnSpc>
                <a:spcPct val="100000"/>
              </a:lnSpc>
              <a:buNone/>
            </a:pPr>
            <a:endParaRPr lang="en-US" sz="1300" b="0" strike="noStrike" spc="-1">
              <a:latin typeface="Arial"/>
            </a:endParaRPr>
          </a:p>
          <a:p>
            <a:pPr marL="216000" indent="-216000">
              <a:lnSpc>
                <a:spcPct val="100000"/>
              </a:lnSpc>
              <a:buClr>
                <a:srgbClr val="000000"/>
              </a:buClr>
              <a:buSzPct val="45000"/>
              <a:buFont typeface="Wingdings" charset="2"/>
              <a:buChar char=""/>
            </a:pPr>
            <a:r>
              <a:rPr lang="en-US" sz="1300" b="0" strike="noStrike" spc="-1">
                <a:solidFill>
                  <a:srgbClr val="FFFFFF"/>
                </a:solidFill>
                <a:latin typeface="Noto Sans"/>
              </a:rPr>
              <a:t>(SP) in SQL allows us to create SQL queries to be stored and executed on the server. </a:t>
            </a:r>
            <a:endParaRPr lang="en-US" sz="1300" b="0" strike="noStrike" spc="-1">
              <a:latin typeface="Arial"/>
            </a:endParaRPr>
          </a:p>
          <a:p>
            <a:pPr>
              <a:lnSpc>
                <a:spcPct val="100000"/>
              </a:lnSpc>
              <a:buNone/>
            </a:pPr>
            <a:endParaRPr lang="en-US" sz="1300" b="0" strike="noStrike" spc="-1">
              <a:latin typeface="Arial"/>
            </a:endParaRPr>
          </a:p>
          <a:p>
            <a:pPr marL="216000" indent="-216000">
              <a:lnSpc>
                <a:spcPct val="100000"/>
              </a:lnSpc>
              <a:buClr>
                <a:srgbClr val="000000"/>
              </a:buClr>
              <a:buSzPct val="45000"/>
              <a:buFont typeface="Wingdings" charset="2"/>
              <a:buChar char=""/>
            </a:pPr>
            <a:r>
              <a:rPr lang="en-US" sz="1300" b="0" strike="noStrike" spc="-1">
                <a:solidFill>
                  <a:srgbClr val="FFFFFF"/>
                </a:solidFill>
                <a:latin typeface="Noto Sans"/>
              </a:rPr>
              <a:t> The main purpose of (SP) are to hide direct SQL queries from the code and improve performance of database operations such as select, update, and delete data.</a:t>
            </a: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r>
              <a:rPr lang="en-US" sz="1300" b="0" strike="noStrike" spc="-1">
                <a:solidFill>
                  <a:srgbClr val="FFFFFF"/>
                </a:solidFill>
                <a:latin typeface="Noto Sans"/>
              </a:rPr>
              <a:t>Accelerate the execution of SQL queries.</a:t>
            </a:r>
            <a:endParaRPr lang="en-US" sz="1300" b="0" strike="noStrike" spc="-1">
              <a:latin typeface="Aria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Rectangle 504"/>
          <p:cNvSpPr/>
          <p:nvPr/>
        </p:nvSpPr>
        <p:spPr>
          <a:xfrm>
            <a:off x="4572000" y="1600200"/>
            <a:ext cx="4343040" cy="78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000" b="1" strike="noStrike" spc="-1">
                <a:solidFill>
                  <a:srgbClr val="666666"/>
                </a:solidFill>
                <a:latin typeface="Noto Sans"/>
              </a:rPr>
              <a:t>User defined stored procedures</a:t>
            </a:r>
            <a:endParaRPr lang="en-US" sz="2000" b="0" strike="noStrike" spc="-1">
              <a:latin typeface="Arial"/>
            </a:endParaRPr>
          </a:p>
        </p:txBody>
      </p:sp>
      <p:sp>
        <p:nvSpPr>
          <p:cNvPr id="506" name="Rectangle 505"/>
          <p:cNvSpPr/>
          <p:nvPr/>
        </p:nvSpPr>
        <p:spPr>
          <a:xfrm>
            <a:off x="4601880" y="2043720"/>
            <a:ext cx="5456160" cy="231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200" b="0" strike="noStrike" spc="-1">
                <a:solidFill>
                  <a:srgbClr val="666666"/>
                </a:solidFill>
                <a:latin typeface="Noto Sans"/>
              </a:rPr>
              <a:t>- Contains one more more SQL statements to select, update, or delete     records from database tables. </a:t>
            </a:r>
            <a:endParaRPr lang="en-US" sz="1200" b="0" strike="noStrike" spc="-1">
              <a:latin typeface="Arial"/>
            </a:endParaRPr>
          </a:p>
          <a:p>
            <a:pPr>
              <a:lnSpc>
                <a:spcPct val="115000"/>
              </a:lnSpc>
              <a:buNone/>
            </a:pPr>
            <a:r>
              <a:rPr lang="en-US" sz="1200" b="0" strike="noStrike" spc="-1">
                <a:solidFill>
                  <a:srgbClr val="666666"/>
                </a:solidFill>
                <a:latin typeface="Noto Sans"/>
              </a:rPr>
              <a:t>- Take input parameters and return output parameters. </a:t>
            </a:r>
            <a:endParaRPr lang="en-US" sz="1200" b="0" strike="noStrike" spc="-1">
              <a:latin typeface="Arial"/>
            </a:endParaRPr>
          </a:p>
          <a:p>
            <a:pPr>
              <a:lnSpc>
                <a:spcPct val="115000"/>
              </a:lnSpc>
              <a:buNone/>
            </a:pPr>
            <a:r>
              <a:rPr lang="en-US" sz="1200" b="0" strike="noStrike" spc="-1">
                <a:solidFill>
                  <a:srgbClr val="666666"/>
                </a:solidFill>
                <a:latin typeface="Noto Sans"/>
              </a:rPr>
              <a:t>- Mixture of DDL (Data Definition Language) and DML (Data Manipulation Language ) commands.</a:t>
            </a:r>
            <a:endParaRPr lang="en-US" sz="1200" b="0" strike="noStrike" spc="-1">
              <a:latin typeface="Arial"/>
            </a:endParaRPr>
          </a:p>
          <a:p>
            <a:pPr>
              <a:lnSpc>
                <a:spcPct val="115000"/>
              </a:lnSpc>
              <a:buNone/>
            </a:pPr>
            <a:r>
              <a:rPr lang="en-US" sz="1600" b="0" strike="noStrike" spc="-1">
                <a:solidFill>
                  <a:srgbClr val="666666"/>
                </a:solidFill>
                <a:latin typeface="Noto Sans"/>
              </a:rPr>
              <a:t> </a:t>
            </a:r>
            <a:endParaRPr lang="en-US" sz="1600" b="0" strike="noStrike" spc="-1">
              <a:latin typeface="Arial"/>
            </a:endParaRPr>
          </a:p>
        </p:txBody>
      </p:sp>
      <p:sp>
        <p:nvSpPr>
          <p:cNvPr id="507" name="Rectangle 506"/>
          <p:cNvSpPr/>
          <p:nvPr/>
        </p:nvSpPr>
        <p:spPr>
          <a:xfrm>
            <a:off x="4601880" y="3786840"/>
            <a:ext cx="4343040" cy="78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000" b="1" strike="noStrike" spc="-1">
                <a:solidFill>
                  <a:srgbClr val="666666"/>
                </a:solidFill>
                <a:latin typeface="Noto Sans"/>
              </a:rPr>
              <a:t>System procedures procedures</a:t>
            </a:r>
            <a:endParaRPr lang="en-US" sz="2000" b="0" strike="noStrike" spc="-1">
              <a:latin typeface="Arial"/>
            </a:endParaRPr>
          </a:p>
        </p:txBody>
      </p:sp>
      <p:sp>
        <p:nvSpPr>
          <p:cNvPr id="508" name="Rectangle 507"/>
          <p:cNvSpPr/>
          <p:nvPr/>
        </p:nvSpPr>
        <p:spPr>
          <a:xfrm>
            <a:off x="4585320" y="4343400"/>
            <a:ext cx="3415320" cy="13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200" b="0" strike="noStrike" spc="-1">
                <a:solidFill>
                  <a:srgbClr val="666666"/>
                </a:solidFill>
                <a:latin typeface="Noto Sans"/>
              </a:rPr>
              <a:t>- Created and executed by SQL Server for the server administrative activities. Developers usually don't interfere with system SPs. </a:t>
            </a:r>
            <a:endParaRPr lang="en-US" sz="1200" b="0" strike="noStrike" spc="-1">
              <a:latin typeface="Arial"/>
            </a:endParaRPr>
          </a:p>
          <a:p>
            <a:pPr>
              <a:lnSpc>
                <a:spcPct val="115000"/>
              </a:lnSpc>
              <a:buNone/>
            </a:pPr>
            <a:endParaRPr lang="en-US" sz="1600" b="0" strike="noStrike" spc="-1">
              <a:latin typeface="Arial"/>
            </a:endParaRPr>
          </a:p>
        </p:txBody>
      </p:sp>
      <p:sp>
        <p:nvSpPr>
          <p:cNvPr id="509" name="Freeform: Shape 508"/>
          <p:cNvSpPr/>
          <p:nvPr/>
        </p:nvSpPr>
        <p:spPr>
          <a:xfrm>
            <a:off x="4171680" y="1600200"/>
            <a:ext cx="399960" cy="456840"/>
          </a:xfrm>
          <a:custGeom>
            <a:avLst/>
            <a:gdLst/>
            <a:ahLst/>
            <a:cxnLst/>
            <a:rect l="l" t="t" r="r" b="b"/>
            <a:pathLst>
              <a:path w="1112" h="1270">
                <a:moveTo>
                  <a:pt x="871" y="320"/>
                </a:moveTo>
                <a:cubicBezTo>
                  <a:pt x="936" y="332"/>
                  <a:pt x="989" y="366"/>
                  <a:pt x="1030" y="424"/>
                </a:cubicBezTo>
                <a:cubicBezTo>
                  <a:pt x="1066" y="475"/>
                  <a:pt x="1091" y="540"/>
                  <a:pt x="1104" y="618"/>
                </a:cubicBezTo>
                <a:cubicBezTo>
                  <a:pt x="1116" y="689"/>
                  <a:pt x="1115" y="760"/>
                  <a:pt x="1102" y="831"/>
                </a:cubicBezTo>
                <a:cubicBezTo>
                  <a:pt x="1082" y="948"/>
                  <a:pt x="1042" y="1047"/>
                  <a:pt x="983" y="1126"/>
                </a:cubicBezTo>
                <a:cubicBezTo>
                  <a:pt x="912" y="1222"/>
                  <a:pt x="823" y="1270"/>
                  <a:pt x="715" y="1270"/>
                </a:cubicBezTo>
                <a:cubicBezTo>
                  <a:pt x="689" y="1270"/>
                  <a:pt x="660" y="1262"/>
                  <a:pt x="628" y="1245"/>
                </a:cubicBezTo>
                <a:cubicBezTo>
                  <a:pt x="607" y="1232"/>
                  <a:pt x="583" y="1225"/>
                  <a:pt x="556" y="1225"/>
                </a:cubicBezTo>
                <a:cubicBezTo>
                  <a:pt x="530" y="1225"/>
                  <a:pt x="506" y="1232"/>
                  <a:pt x="484" y="1245"/>
                </a:cubicBezTo>
                <a:cubicBezTo>
                  <a:pt x="453" y="1262"/>
                  <a:pt x="424" y="1270"/>
                  <a:pt x="398" y="1270"/>
                </a:cubicBezTo>
                <a:cubicBezTo>
                  <a:pt x="290" y="1270"/>
                  <a:pt x="201" y="1222"/>
                  <a:pt x="130" y="1126"/>
                </a:cubicBezTo>
                <a:cubicBezTo>
                  <a:pt x="70" y="1047"/>
                  <a:pt x="30" y="948"/>
                  <a:pt x="11" y="831"/>
                </a:cubicBezTo>
                <a:cubicBezTo>
                  <a:pt x="-3" y="760"/>
                  <a:pt x="-3" y="689"/>
                  <a:pt x="8" y="618"/>
                </a:cubicBezTo>
                <a:cubicBezTo>
                  <a:pt x="21" y="540"/>
                  <a:pt x="46" y="475"/>
                  <a:pt x="83" y="424"/>
                </a:cubicBezTo>
                <a:cubicBezTo>
                  <a:pt x="124" y="366"/>
                  <a:pt x="177" y="332"/>
                  <a:pt x="241" y="320"/>
                </a:cubicBezTo>
                <a:cubicBezTo>
                  <a:pt x="281" y="313"/>
                  <a:pt x="336" y="319"/>
                  <a:pt x="405" y="337"/>
                </a:cubicBezTo>
                <a:cubicBezTo>
                  <a:pt x="464" y="354"/>
                  <a:pt x="515" y="374"/>
                  <a:pt x="556" y="397"/>
                </a:cubicBezTo>
                <a:cubicBezTo>
                  <a:pt x="598" y="374"/>
                  <a:pt x="648" y="354"/>
                  <a:pt x="708" y="337"/>
                </a:cubicBezTo>
                <a:cubicBezTo>
                  <a:pt x="777" y="319"/>
                  <a:pt x="832" y="313"/>
                  <a:pt x="871" y="320"/>
                </a:cubicBezTo>
                <a:moveTo>
                  <a:pt x="735" y="218"/>
                </a:moveTo>
                <a:cubicBezTo>
                  <a:pt x="712" y="240"/>
                  <a:pt x="681" y="255"/>
                  <a:pt x="643" y="265"/>
                </a:cubicBezTo>
                <a:cubicBezTo>
                  <a:pt x="617" y="274"/>
                  <a:pt x="588" y="278"/>
                  <a:pt x="556" y="278"/>
                </a:cubicBezTo>
                <a:lnTo>
                  <a:pt x="519" y="275"/>
                </a:lnTo>
                <a:cubicBezTo>
                  <a:pt x="516" y="252"/>
                  <a:pt x="516" y="226"/>
                  <a:pt x="519" y="196"/>
                </a:cubicBezTo>
                <a:cubicBezTo>
                  <a:pt x="526" y="136"/>
                  <a:pt x="545" y="91"/>
                  <a:pt x="576" y="60"/>
                </a:cubicBezTo>
                <a:cubicBezTo>
                  <a:pt x="599" y="38"/>
                  <a:pt x="630" y="22"/>
                  <a:pt x="668" y="12"/>
                </a:cubicBezTo>
                <a:cubicBezTo>
                  <a:pt x="694" y="4"/>
                  <a:pt x="723" y="0"/>
                  <a:pt x="755" y="0"/>
                </a:cubicBezTo>
                <a:lnTo>
                  <a:pt x="792" y="2"/>
                </a:lnTo>
                <a:lnTo>
                  <a:pt x="794" y="40"/>
                </a:lnTo>
                <a:cubicBezTo>
                  <a:pt x="794" y="71"/>
                  <a:pt x="790" y="100"/>
                  <a:pt x="782" y="127"/>
                </a:cubicBezTo>
                <a:cubicBezTo>
                  <a:pt x="772" y="165"/>
                  <a:pt x="756" y="195"/>
                  <a:pt x="735" y="218"/>
                </a:cubicBezTo>
                <a:close/>
              </a:path>
            </a:pathLst>
          </a:custGeom>
          <a:gradFill rotWithShape="0">
            <a:gsLst>
              <a:gs pos="0">
                <a:srgbClr val="0D84A1">
                  <a:alpha val="80000"/>
                </a:srgbClr>
              </a:gs>
              <a:gs pos="100000">
                <a:srgbClr val="0D84A1"/>
              </a:gs>
            </a:gsLst>
            <a:lin ang="5400000"/>
          </a:gradFill>
          <a:ln w="0">
            <a:noFill/>
          </a:ln>
        </p:spPr>
        <p:style>
          <a:lnRef idx="0">
            <a:scrgbClr r="0" g="0" b="0"/>
          </a:lnRef>
          <a:fillRef idx="0">
            <a:scrgbClr r="0" g="0" b="0"/>
          </a:fillRef>
          <a:effectRef idx="0">
            <a:scrgbClr r="0" g="0" b="0"/>
          </a:effectRef>
          <a:fontRef idx="minor"/>
        </p:style>
      </p:sp>
      <p:sp>
        <p:nvSpPr>
          <p:cNvPr id="510" name="Freeform: Shape 509"/>
          <p:cNvSpPr/>
          <p:nvPr/>
        </p:nvSpPr>
        <p:spPr>
          <a:xfrm>
            <a:off x="4114800" y="3886200"/>
            <a:ext cx="441360" cy="346680"/>
          </a:xfrm>
          <a:custGeom>
            <a:avLst/>
            <a:gdLst/>
            <a:ahLst/>
            <a:cxnLst/>
            <a:rect l="l" t="t" r="r" b="b"/>
            <a:pathLst>
              <a:path w="1227" h="964">
                <a:moveTo>
                  <a:pt x="864" y="425"/>
                </a:moveTo>
                <a:cubicBezTo>
                  <a:pt x="872" y="417"/>
                  <a:pt x="876" y="407"/>
                  <a:pt x="876" y="395"/>
                </a:cubicBezTo>
                <a:cubicBezTo>
                  <a:pt x="876" y="383"/>
                  <a:pt x="872" y="373"/>
                  <a:pt x="864" y="364"/>
                </a:cubicBezTo>
                <a:cubicBezTo>
                  <a:pt x="855" y="355"/>
                  <a:pt x="845" y="351"/>
                  <a:pt x="832" y="351"/>
                </a:cubicBezTo>
                <a:cubicBezTo>
                  <a:pt x="773" y="351"/>
                  <a:pt x="718" y="357"/>
                  <a:pt x="666" y="369"/>
                </a:cubicBezTo>
                <a:cubicBezTo>
                  <a:pt x="615" y="381"/>
                  <a:pt x="567" y="399"/>
                  <a:pt x="522" y="424"/>
                </a:cubicBezTo>
                <a:cubicBezTo>
                  <a:pt x="477" y="448"/>
                  <a:pt x="435" y="477"/>
                  <a:pt x="397" y="509"/>
                </a:cubicBezTo>
                <a:cubicBezTo>
                  <a:pt x="358" y="542"/>
                  <a:pt x="318" y="581"/>
                  <a:pt x="276" y="627"/>
                </a:cubicBezTo>
                <a:cubicBezTo>
                  <a:pt x="268" y="637"/>
                  <a:pt x="263" y="647"/>
                  <a:pt x="263" y="657"/>
                </a:cubicBezTo>
                <a:cubicBezTo>
                  <a:pt x="263" y="670"/>
                  <a:pt x="267" y="680"/>
                  <a:pt x="276" y="688"/>
                </a:cubicBezTo>
                <a:cubicBezTo>
                  <a:pt x="285" y="697"/>
                  <a:pt x="295" y="701"/>
                  <a:pt x="306" y="701"/>
                </a:cubicBezTo>
                <a:cubicBezTo>
                  <a:pt x="317" y="701"/>
                  <a:pt x="328" y="697"/>
                  <a:pt x="337" y="688"/>
                </a:cubicBezTo>
                <a:cubicBezTo>
                  <a:pt x="350" y="678"/>
                  <a:pt x="367" y="661"/>
                  <a:pt x="388" y="640"/>
                </a:cubicBezTo>
                <a:cubicBezTo>
                  <a:pt x="409" y="618"/>
                  <a:pt x="425" y="603"/>
                  <a:pt x="434" y="594"/>
                </a:cubicBezTo>
                <a:cubicBezTo>
                  <a:pt x="497" y="538"/>
                  <a:pt x="559" y="498"/>
                  <a:pt x="618" y="474"/>
                </a:cubicBezTo>
                <a:cubicBezTo>
                  <a:pt x="678" y="450"/>
                  <a:pt x="749" y="438"/>
                  <a:pt x="832" y="438"/>
                </a:cubicBezTo>
                <a:cubicBezTo>
                  <a:pt x="845" y="438"/>
                  <a:pt x="855" y="434"/>
                  <a:pt x="864" y="425"/>
                </a:cubicBezTo>
                <a:moveTo>
                  <a:pt x="1227" y="259"/>
                </a:moveTo>
                <a:cubicBezTo>
                  <a:pt x="1227" y="302"/>
                  <a:pt x="1222" y="346"/>
                  <a:pt x="1213" y="391"/>
                </a:cubicBezTo>
                <a:cubicBezTo>
                  <a:pt x="1174" y="585"/>
                  <a:pt x="1050" y="734"/>
                  <a:pt x="842" y="837"/>
                </a:cubicBezTo>
                <a:cubicBezTo>
                  <a:pt x="745" y="886"/>
                  <a:pt x="644" y="911"/>
                  <a:pt x="542" y="911"/>
                </a:cubicBezTo>
                <a:cubicBezTo>
                  <a:pt x="476" y="911"/>
                  <a:pt x="410" y="901"/>
                  <a:pt x="346" y="879"/>
                </a:cubicBezTo>
                <a:cubicBezTo>
                  <a:pt x="339" y="876"/>
                  <a:pt x="319" y="867"/>
                  <a:pt x="286" y="850"/>
                </a:cubicBezTo>
                <a:cubicBezTo>
                  <a:pt x="252" y="833"/>
                  <a:pt x="230" y="825"/>
                  <a:pt x="220" y="825"/>
                </a:cubicBezTo>
                <a:cubicBezTo>
                  <a:pt x="213" y="825"/>
                  <a:pt x="204" y="832"/>
                  <a:pt x="193" y="847"/>
                </a:cubicBezTo>
                <a:cubicBezTo>
                  <a:pt x="183" y="861"/>
                  <a:pt x="173" y="877"/>
                  <a:pt x="163" y="894"/>
                </a:cubicBezTo>
                <a:cubicBezTo>
                  <a:pt x="153" y="912"/>
                  <a:pt x="141" y="928"/>
                  <a:pt x="127" y="942"/>
                </a:cubicBezTo>
                <a:cubicBezTo>
                  <a:pt x="112" y="957"/>
                  <a:pt x="99" y="964"/>
                  <a:pt x="85" y="964"/>
                </a:cubicBezTo>
                <a:cubicBezTo>
                  <a:pt x="66" y="964"/>
                  <a:pt x="52" y="960"/>
                  <a:pt x="42" y="952"/>
                </a:cubicBezTo>
                <a:cubicBezTo>
                  <a:pt x="32" y="944"/>
                  <a:pt x="22" y="931"/>
                  <a:pt x="11" y="911"/>
                </a:cubicBezTo>
                <a:cubicBezTo>
                  <a:pt x="10" y="910"/>
                  <a:pt x="8" y="907"/>
                  <a:pt x="7" y="904"/>
                </a:cubicBezTo>
                <a:cubicBezTo>
                  <a:pt x="5" y="901"/>
                  <a:pt x="4" y="899"/>
                  <a:pt x="3" y="898"/>
                </a:cubicBezTo>
                <a:cubicBezTo>
                  <a:pt x="2" y="896"/>
                  <a:pt x="1" y="894"/>
                  <a:pt x="1" y="891"/>
                </a:cubicBezTo>
                <a:cubicBezTo>
                  <a:pt x="0" y="889"/>
                  <a:pt x="0" y="885"/>
                  <a:pt x="0" y="881"/>
                </a:cubicBezTo>
                <a:cubicBezTo>
                  <a:pt x="0" y="865"/>
                  <a:pt x="7" y="849"/>
                  <a:pt x="21" y="831"/>
                </a:cubicBezTo>
                <a:cubicBezTo>
                  <a:pt x="35" y="814"/>
                  <a:pt x="51" y="799"/>
                  <a:pt x="68" y="786"/>
                </a:cubicBezTo>
                <a:cubicBezTo>
                  <a:pt x="85" y="774"/>
                  <a:pt x="100" y="761"/>
                  <a:pt x="114" y="748"/>
                </a:cubicBezTo>
                <a:cubicBezTo>
                  <a:pt x="128" y="735"/>
                  <a:pt x="135" y="723"/>
                  <a:pt x="135" y="715"/>
                </a:cubicBezTo>
                <a:cubicBezTo>
                  <a:pt x="135" y="713"/>
                  <a:pt x="132" y="704"/>
                  <a:pt x="126" y="689"/>
                </a:cubicBezTo>
                <a:cubicBezTo>
                  <a:pt x="120" y="673"/>
                  <a:pt x="116" y="663"/>
                  <a:pt x="115" y="659"/>
                </a:cubicBezTo>
                <a:cubicBezTo>
                  <a:pt x="111" y="636"/>
                  <a:pt x="109" y="613"/>
                  <a:pt x="109" y="588"/>
                </a:cubicBezTo>
                <a:cubicBezTo>
                  <a:pt x="109" y="535"/>
                  <a:pt x="119" y="484"/>
                  <a:pt x="139" y="437"/>
                </a:cubicBezTo>
                <a:cubicBezTo>
                  <a:pt x="159" y="389"/>
                  <a:pt x="186" y="347"/>
                  <a:pt x="220" y="310"/>
                </a:cubicBezTo>
                <a:cubicBezTo>
                  <a:pt x="254" y="274"/>
                  <a:pt x="293" y="242"/>
                  <a:pt x="337" y="215"/>
                </a:cubicBezTo>
                <a:cubicBezTo>
                  <a:pt x="380" y="188"/>
                  <a:pt x="427" y="166"/>
                  <a:pt x="476" y="150"/>
                </a:cubicBezTo>
                <a:cubicBezTo>
                  <a:pt x="501" y="142"/>
                  <a:pt x="534" y="136"/>
                  <a:pt x="576" y="132"/>
                </a:cubicBezTo>
                <a:cubicBezTo>
                  <a:pt x="617" y="129"/>
                  <a:pt x="658" y="127"/>
                  <a:pt x="698" y="126"/>
                </a:cubicBezTo>
                <a:cubicBezTo>
                  <a:pt x="739" y="126"/>
                  <a:pt x="780" y="124"/>
                  <a:pt x="821" y="122"/>
                </a:cubicBezTo>
                <a:cubicBezTo>
                  <a:pt x="862" y="120"/>
                  <a:pt x="899" y="115"/>
                  <a:pt x="933" y="106"/>
                </a:cubicBezTo>
                <a:cubicBezTo>
                  <a:pt x="967" y="97"/>
                  <a:pt x="993" y="84"/>
                  <a:pt x="1011" y="67"/>
                </a:cubicBezTo>
                <a:cubicBezTo>
                  <a:pt x="1015" y="63"/>
                  <a:pt x="1022" y="56"/>
                  <a:pt x="1031" y="47"/>
                </a:cubicBezTo>
                <a:cubicBezTo>
                  <a:pt x="1040" y="38"/>
                  <a:pt x="1046" y="32"/>
                  <a:pt x="1051" y="28"/>
                </a:cubicBezTo>
                <a:cubicBezTo>
                  <a:pt x="1056" y="24"/>
                  <a:pt x="1062" y="20"/>
                  <a:pt x="1070" y="15"/>
                </a:cubicBezTo>
                <a:cubicBezTo>
                  <a:pt x="1078" y="9"/>
                  <a:pt x="1086" y="6"/>
                  <a:pt x="1095" y="3"/>
                </a:cubicBezTo>
                <a:cubicBezTo>
                  <a:pt x="1104" y="1"/>
                  <a:pt x="1114" y="0"/>
                  <a:pt x="1125" y="0"/>
                </a:cubicBezTo>
                <a:cubicBezTo>
                  <a:pt x="1142" y="0"/>
                  <a:pt x="1158" y="11"/>
                  <a:pt x="1173" y="32"/>
                </a:cubicBezTo>
                <a:cubicBezTo>
                  <a:pt x="1187" y="53"/>
                  <a:pt x="1198" y="78"/>
                  <a:pt x="1205" y="108"/>
                </a:cubicBezTo>
                <a:cubicBezTo>
                  <a:pt x="1212" y="138"/>
                  <a:pt x="1218" y="167"/>
                  <a:pt x="1221" y="193"/>
                </a:cubicBezTo>
                <a:cubicBezTo>
                  <a:pt x="1225" y="219"/>
                  <a:pt x="1227" y="241"/>
                  <a:pt x="1227" y="259"/>
                </a:cubicBezTo>
                <a:close/>
              </a:path>
            </a:pathLst>
          </a:custGeom>
          <a:gradFill rotWithShape="0">
            <a:gsLst>
              <a:gs pos="0">
                <a:srgbClr val="0D84A1">
                  <a:alpha val="80000"/>
                </a:srgbClr>
              </a:gs>
              <a:gs pos="100000">
                <a:srgbClr val="0D84A1"/>
              </a:gs>
            </a:gsLst>
            <a:lin ang="5400000"/>
          </a:gradFill>
          <a:ln w="0">
            <a:noFill/>
          </a:ln>
        </p:spPr>
        <p:style>
          <a:lnRef idx="0">
            <a:scrgbClr r="0" g="0" b="0"/>
          </a:lnRef>
          <a:fillRef idx="0">
            <a:scrgbClr r="0" g="0" b="0"/>
          </a:fillRef>
          <a:effectRef idx="0">
            <a:scrgbClr r="0" g="0" b="0"/>
          </a:effectRef>
          <a:fontRef idx="minor"/>
        </p:style>
      </p:sp>
      <p:sp>
        <p:nvSpPr>
          <p:cNvPr id="511" name="PlaceHolder 1"/>
          <p:cNvSpPr>
            <a:spLocks noGrp="1"/>
          </p:cNvSpPr>
          <p:nvPr>
            <p:ph type="title"/>
          </p:nvPr>
        </p:nvSpPr>
        <p:spPr>
          <a:xfrm>
            <a:off x="4114800" y="565200"/>
            <a:ext cx="5943240" cy="806040"/>
          </a:xfrm>
          <a:prstGeom prst="rect">
            <a:avLst/>
          </a:prstGeom>
          <a:noFill/>
          <a:ln w="0">
            <a:noFill/>
          </a:ln>
        </p:spPr>
        <p:txBody>
          <a:bodyPr lIns="0" tIns="0" rIns="0" bIns="0" anchor="ctr">
            <a:noAutofit/>
          </a:bodyPr>
          <a:lstStyle/>
          <a:p>
            <a:pPr>
              <a:lnSpc>
                <a:spcPct val="100000"/>
              </a:lnSpc>
              <a:buNone/>
            </a:pPr>
            <a:r>
              <a:rPr lang="en-US" sz="1500" b="1" strike="noStrike" spc="-1">
                <a:solidFill>
                  <a:srgbClr val="0D84A1"/>
                </a:solidFill>
                <a:latin typeface="Noto Sans"/>
              </a:rPr>
              <a:t>There are two types of stored procedures available in SQL:</a:t>
            </a:r>
            <a:endParaRPr lang="en-US" sz="1500" b="0" strike="noStrike" spc="-1">
              <a:latin typeface="Arial"/>
            </a:endParaRPr>
          </a:p>
        </p:txBody>
      </p:sp>
      <p:pic>
        <p:nvPicPr>
          <p:cNvPr id="512" name="Picture 511"/>
          <p:cNvPicPr/>
          <p:nvPr/>
        </p:nvPicPr>
        <p:blipFill>
          <a:blip r:embed="rId2"/>
          <a:stretch/>
        </p:blipFill>
        <p:spPr>
          <a:xfrm>
            <a:off x="162360" y="228600"/>
            <a:ext cx="3723480" cy="1971000"/>
          </a:xfrm>
          <a:prstGeom prst="rect">
            <a:avLst/>
          </a:prstGeom>
          <a:ln w="0">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Rectangle 512"/>
          <p:cNvSpPr/>
          <p:nvPr/>
        </p:nvSpPr>
        <p:spPr>
          <a:xfrm>
            <a:off x="914400" y="3140280"/>
            <a:ext cx="274212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800" b="1" strike="noStrike" spc="-1">
                <a:solidFill>
                  <a:srgbClr val="666666"/>
                </a:solidFill>
                <a:latin typeface="Noto Sans"/>
              </a:rPr>
              <a:t>T-SQL (Transact SQL)</a:t>
            </a:r>
            <a:endParaRPr lang="en-US" sz="1800" b="0" strike="noStrike" spc="-1">
              <a:latin typeface="Arial"/>
            </a:endParaRPr>
          </a:p>
        </p:txBody>
      </p:sp>
      <p:sp>
        <p:nvSpPr>
          <p:cNvPr id="514" name="Rectangle 513"/>
          <p:cNvSpPr/>
          <p:nvPr/>
        </p:nvSpPr>
        <p:spPr>
          <a:xfrm>
            <a:off x="228600" y="3657600"/>
            <a:ext cx="4343040" cy="179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r>
              <a:rPr lang="en-US" sz="1200" b="0" strike="noStrike" spc="-1">
                <a:solidFill>
                  <a:srgbClr val="666666"/>
                </a:solidFill>
                <a:latin typeface="Noto Sans"/>
              </a:rPr>
              <a:t>-Receive and returns parameters. These SPs process the Insert, Update and Delete queries with or without parameters and return data of rows as output. One of the most common ways to write SPs in SQL Server.</a:t>
            </a:r>
            <a:endParaRPr lang="en-US" sz="1200" b="0" strike="noStrike" spc="-1">
              <a:latin typeface="Arial"/>
            </a:endParaRPr>
          </a:p>
          <a:p>
            <a:pPr algn="ctr">
              <a:lnSpc>
                <a:spcPct val="115000"/>
              </a:lnSpc>
              <a:buNone/>
            </a:pPr>
            <a:r>
              <a:rPr lang="en-US" sz="1400" b="0" strike="noStrike" spc="-1">
                <a:solidFill>
                  <a:srgbClr val="666666"/>
                </a:solidFill>
                <a:latin typeface="Noto Sans"/>
              </a:rPr>
              <a:t> </a:t>
            </a:r>
            <a:endParaRPr lang="en-US" sz="1400" b="0" strike="noStrike" spc="-1">
              <a:latin typeface="Arial"/>
            </a:endParaRPr>
          </a:p>
        </p:txBody>
      </p:sp>
      <p:sp>
        <p:nvSpPr>
          <p:cNvPr id="515" name="Freeform: Shape 514"/>
          <p:cNvSpPr/>
          <p:nvPr/>
        </p:nvSpPr>
        <p:spPr>
          <a:xfrm>
            <a:off x="2057400" y="2514600"/>
            <a:ext cx="401040" cy="456840"/>
          </a:xfrm>
          <a:custGeom>
            <a:avLst/>
            <a:gdLst/>
            <a:ahLst/>
            <a:cxnLst/>
            <a:rect l="l" t="t" r="r" b="b"/>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gradFill rotWithShape="0">
            <a:gsLst>
              <a:gs pos="0">
                <a:srgbClr val="0D84A1">
                  <a:alpha val="80000"/>
                </a:srgbClr>
              </a:gs>
              <a:gs pos="100000">
                <a:srgbClr val="0D84A1"/>
              </a:gs>
            </a:gsLst>
            <a:lin ang="5400000"/>
          </a:gradFill>
          <a:ln w="0">
            <a:noFill/>
          </a:ln>
        </p:spPr>
        <p:style>
          <a:lnRef idx="0">
            <a:scrgbClr r="0" g="0" b="0"/>
          </a:lnRef>
          <a:fillRef idx="0">
            <a:scrgbClr r="0" g="0" b="0"/>
          </a:fillRef>
          <a:effectRef idx="0">
            <a:scrgbClr r="0" g="0" b="0"/>
          </a:effectRef>
          <a:fontRef idx="minor"/>
        </p:style>
      </p:sp>
      <p:sp>
        <p:nvSpPr>
          <p:cNvPr id="516" name="Rectangle 515"/>
          <p:cNvSpPr/>
          <p:nvPr/>
        </p:nvSpPr>
        <p:spPr>
          <a:xfrm>
            <a:off x="5029200" y="3200400"/>
            <a:ext cx="4343040" cy="89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800" b="1" strike="noStrike" spc="-1">
                <a:solidFill>
                  <a:srgbClr val="666666"/>
                </a:solidFill>
                <a:latin typeface="Noto Sans"/>
              </a:rPr>
              <a:t>CLR (Common Language Runtime)</a:t>
            </a:r>
            <a:endParaRPr lang="en-US" sz="1800" b="0" strike="noStrike" spc="-1">
              <a:latin typeface="Arial"/>
            </a:endParaRPr>
          </a:p>
        </p:txBody>
      </p:sp>
      <p:sp>
        <p:nvSpPr>
          <p:cNvPr id="517" name="Rectangle 516"/>
          <p:cNvSpPr/>
          <p:nvPr/>
        </p:nvSpPr>
        <p:spPr>
          <a:xfrm>
            <a:off x="5029200" y="3657600"/>
            <a:ext cx="4343040" cy="120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r>
              <a:rPr lang="en-US" sz="1400" b="0" strike="noStrike" spc="-1">
                <a:solidFill>
                  <a:srgbClr val="666666"/>
                </a:solidFill>
                <a:latin typeface="Noto Sans"/>
              </a:rPr>
              <a:t>-Written in a CLR based programming language such as C# or VB.NET and are executed by the .NET Framework.</a:t>
            </a:r>
            <a:endParaRPr lang="en-US" sz="1400" b="0" strike="noStrike" spc="-1">
              <a:latin typeface="Arial"/>
            </a:endParaRPr>
          </a:p>
        </p:txBody>
      </p:sp>
      <p:sp>
        <p:nvSpPr>
          <p:cNvPr id="518" name="Freeform: Shape 517"/>
          <p:cNvSpPr/>
          <p:nvPr/>
        </p:nvSpPr>
        <p:spPr>
          <a:xfrm>
            <a:off x="6857280" y="2514600"/>
            <a:ext cx="457560" cy="399600"/>
          </a:xfrm>
          <a:custGeom>
            <a:avLst/>
            <a:gdLst/>
            <a:ahLst/>
            <a:cxnLst/>
            <a:rect l="l" t="t" r="r" b="b"/>
            <a:pathLst>
              <a:path w="1272" h="1111">
                <a:moveTo>
                  <a:pt x="389" y="555"/>
                </a:moveTo>
                <a:cubicBezTo>
                  <a:pt x="451" y="555"/>
                  <a:pt x="505" y="575"/>
                  <a:pt x="552" y="613"/>
                </a:cubicBezTo>
                <a:cubicBezTo>
                  <a:pt x="599" y="652"/>
                  <a:pt x="626" y="701"/>
                  <a:pt x="633" y="761"/>
                </a:cubicBezTo>
                <a:cubicBezTo>
                  <a:pt x="642" y="834"/>
                  <a:pt x="623" y="897"/>
                  <a:pt x="575" y="951"/>
                </a:cubicBezTo>
                <a:cubicBezTo>
                  <a:pt x="528" y="1004"/>
                  <a:pt x="468" y="1031"/>
                  <a:pt x="397" y="1031"/>
                </a:cubicBezTo>
                <a:cubicBezTo>
                  <a:pt x="339" y="1031"/>
                  <a:pt x="288" y="1013"/>
                  <a:pt x="244" y="977"/>
                </a:cubicBezTo>
                <a:cubicBezTo>
                  <a:pt x="201" y="940"/>
                  <a:pt x="174" y="894"/>
                  <a:pt x="164" y="838"/>
                </a:cubicBezTo>
                <a:cubicBezTo>
                  <a:pt x="160" y="826"/>
                  <a:pt x="163" y="816"/>
                  <a:pt x="171" y="807"/>
                </a:cubicBezTo>
                <a:cubicBezTo>
                  <a:pt x="179" y="798"/>
                  <a:pt x="190" y="793"/>
                  <a:pt x="203" y="793"/>
                </a:cubicBezTo>
                <a:lnTo>
                  <a:pt x="283" y="793"/>
                </a:lnTo>
                <a:cubicBezTo>
                  <a:pt x="303" y="793"/>
                  <a:pt x="316" y="801"/>
                  <a:pt x="322" y="818"/>
                </a:cubicBezTo>
                <a:cubicBezTo>
                  <a:pt x="334" y="854"/>
                  <a:pt x="359" y="872"/>
                  <a:pt x="397" y="872"/>
                </a:cubicBezTo>
                <a:cubicBezTo>
                  <a:pt x="413" y="872"/>
                  <a:pt x="428" y="868"/>
                  <a:pt x="440" y="860"/>
                </a:cubicBezTo>
                <a:cubicBezTo>
                  <a:pt x="453" y="852"/>
                  <a:pt x="462" y="840"/>
                  <a:pt x="469" y="825"/>
                </a:cubicBezTo>
                <a:cubicBezTo>
                  <a:pt x="475" y="811"/>
                  <a:pt x="478" y="796"/>
                  <a:pt x="476" y="781"/>
                </a:cubicBezTo>
                <a:cubicBezTo>
                  <a:pt x="473" y="761"/>
                  <a:pt x="463" y="745"/>
                  <a:pt x="446" y="733"/>
                </a:cubicBezTo>
                <a:cubicBezTo>
                  <a:pt x="430" y="720"/>
                  <a:pt x="412" y="714"/>
                  <a:pt x="392" y="714"/>
                </a:cubicBezTo>
                <a:lnTo>
                  <a:pt x="40" y="714"/>
                </a:lnTo>
                <a:cubicBezTo>
                  <a:pt x="28" y="714"/>
                  <a:pt x="19" y="710"/>
                  <a:pt x="11" y="703"/>
                </a:cubicBezTo>
                <a:cubicBezTo>
                  <a:pt x="4" y="695"/>
                  <a:pt x="0" y="686"/>
                  <a:pt x="0" y="674"/>
                </a:cubicBezTo>
                <a:lnTo>
                  <a:pt x="0" y="595"/>
                </a:lnTo>
                <a:cubicBezTo>
                  <a:pt x="0" y="583"/>
                  <a:pt x="4" y="574"/>
                  <a:pt x="11" y="566"/>
                </a:cubicBezTo>
                <a:cubicBezTo>
                  <a:pt x="19" y="559"/>
                  <a:pt x="28" y="555"/>
                  <a:pt x="40" y="555"/>
                </a:cubicBezTo>
                <a:lnTo>
                  <a:pt x="389" y="555"/>
                </a:lnTo>
                <a:moveTo>
                  <a:pt x="40" y="475"/>
                </a:moveTo>
                <a:cubicBezTo>
                  <a:pt x="28" y="475"/>
                  <a:pt x="19" y="472"/>
                  <a:pt x="11" y="464"/>
                </a:cubicBezTo>
                <a:cubicBezTo>
                  <a:pt x="4" y="457"/>
                  <a:pt x="0" y="447"/>
                  <a:pt x="0" y="436"/>
                </a:cubicBezTo>
                <a:lnTo>
                  <a:pt x="0" y="356"/>
                </a:lnTo>
                <a:cubicBezTo>
                  <a:pt x="0" y="345"/>
                  <a:pt x="4" y="335"/>
                  <a:pt x="11" y="328"/>
                </a:cubicBezTo>
                <a:cubicBezTo>
                  <a:pt x="19" y="320"/>
                  <a:pt x="28" y="317"/>
                  <a:pt x="40" y="317"/>
                </a:cubicBezTo>
                <a:lnTo>
                  <a:pt x="868" y="317"/>
                </a:lnTo>
                <a:cubicBezTo>
                  <a:pt x="888" y="317"/>
                  <a:pt x="906" y="310"/>
                  <a:pt x="923" y="298"/>
                </a:cubicBezTo>
                <a:cubicBezTo>
                  <a:pt x="939" y="286"/>
                  <a:pt x="949" y="270"/>
                  <a:pt x="953" y="250"/>
                </a:cubicBezTo>
                <a:cubicBezTo>
                  <a:pt x="956" y="227"/>
                  <a:pt x="950" y="205"/>
                  <a:pt x="934" y="186"/>
                </a:cubicBezTo>
                <a:cubicBezTo>
                  <a:pt x="918" y="167"/>
                  <a:pt x="898" y="158"/>
                  <a:pt x="873" y="158"/>
                </a:cubicBezTo>
                <a:cubicBezTo>
                  <a:pt x="835" y="158"/>
                  <a:pt x="810" y="176"/>
                  <a:pt x="799" y="212"/>
                </a:cubicBezTo>
                <a:cubicBezTo>
                  <a:pt x="792" y="229"/>
                  <a:pt x="779" y="237"/>
                  <a:pt x="759" y="237"/>
                </a:cubicBezTo>
                <a:lnTo>
                  <a:pt x="680" y="237"/>
                </a:lnTo>
                <a:cubicBezTo>
                  <a:pt x="671" y="237"/>
                  <a:pt x="664" y="235"/>
                  <a:pt x="657" y="231"/>
                </a:cubicBezTo>
                <a:cubicBezTo>
                  <a:pt x="651" y="227"/>
                  <a:pt x="646" y="221"/>
                  <a:pt x="642" y="214"/>
                </a:cubicBezTo>
                <a:cubicBezTo>
                  <a:pt x="639" y="206"/>
                  <a:pt x="638" y="199"/>
                  <a:pt x="640" y="193"/>
                </a:cubicBezTo>
                <a:cubicBezTo>
                  <a:pt x="648" y="151"/>
                  <a:pt x="666" y="114"/>
                  <a:pt x="693" y="82"/>
                </a:cubicBezTo>
                <a:cubicBezTo>
                  <a:pt x="721" y="50"/>
                  <a:pt x="755" y="27"/>
                  <a:pt x="796" y="13"/>
                </a:cubicBezTo>
                <a:cubicBezTo>
                  <a:pt x="838" y="-1"/>
                  <a:pt x="881" y="-4"/>
                  <a:pt x="925" y="5"/>
                </a:cubicBezTo>
                <a:cubicBezTo>
                  <a:pt x="970" y="14"/>
                  <a:pt x="1009" y="36"/>
                  <a:pt x="1042" y="69"/>
                </a:cubicBezTo>
                <a:cubicBezTo>
                  <a:pt x="1075" y="102"/>
                  <a:pt x="1096" y="141"/>
                  <a:pt x="1106" y="185"/>
                </a:cubicBezTo>
                <a:cubicBezTo>
                  <a:pt x="1121" y="261"/>
                  <a:pt x="1105" y="329"/>
                  <a:pt x="1057" y="387"/>
                </a:cubicBezTo>
                <a:cubicBezTo>
                  <a:pt x="1009" y="446"/>
                  <a:pt x="948" y="475"/>
                  <a:pt x="873" y="475"/>
                </a:cubicBezTo>
                <a:lnTo>
                  <a:pt x="40" y="475"/>
                </a:lnTo>
                <a:moveTo>
                  <a:pt x="992" y="555"/>
                </a:moveTo>
                <a:cubicBezTo>
                  <a:pt x="1081" y="555"/>
                  <a:pt x="1154" y="590"/>
                  <a:pt x="1210" y="659"/>
                </a:cubicBezTo>
                <a:cubicBezTo>
                  <a:pt x="1267" y="729"/>
                  <a:pt x="1284" y="809"/>
                  <a:pt x="1263" y="900"/>
                </a:cubicBezTo>
                <a:cubicBezTo>
                  <a:pt x="1251" y="949"/>
                  <a:pt x="1226" y="993"/>
                  <a:pt x="1187" y="1031"/>
                </a:cubicBezTo>
                <a:cubicBezTo>
                  <a:pt x="1148" y="1069"/>
                  <a:pt x="1103" y="1093"/>
                  <a:pt x="1052" y="1103"/>
                </a:cubicBezTo>
                <a:cubicBezTo>
                  <a:pt x="981" y="1120"/>
                  <a:pt x="915" y="1110"/>
                  <a:pt x="856" y="1075"/>
                </a:cubicBezTo>
                <a:cubicBezTo>
                  <a:pt x="796" y="1039"/>
                  <a:pt x="755" y="989"/>
                  <a:pt x="732" y="925"/>
                </a:cubicBezTo>
                <a:cubicBezTo>
                  <a:pt x="727" y="911"/>
                  <a:pt x="728" y="899"/>
                  <a:pt x="737" y="889"/>
                </a:cubicBezTo>
                <a:cubicBezTo>
                  <a:pt x="745" y="878"/>
                  <a:pt x="756" y="872"/>
                  <a:pt x="769" y="872"/>
                </a:cubicBezTo>
                <a:lnTo>
                  <a:pt x="853" y="872"/>
                </a:lnTo>
                <a:cubicBezTo>
                  <a:pt x="870" y="872"/>
                  <a:pt x="881" y="879"/>
                  <a:pt x="888" y="892"/>
                </a:cubicBezTo>
                <a:cubicBezTo>
                  <a:pt x="911" y="932"/>
                  <a:pt x="946" y="952"/>
                  <a:pt x="992" y="952"/>
                </a:cubicBezTo>
                <a:cubicBezTo>
                  <a:pt x="1025" y="952"/>
                  <a:pt x="1053" y="940"/>
                  <a:pt x="1077" y="917"/>
                </a:cubicBezTo>
                <a:cubicBezTo>
                  <a:pt x="1100" y="894"/>
                  <a:pt x="1111" y="866"/>
                  <a:pt x="1111" y="833"/>
                </a:cubicBezTo>
                <a:cubicBezTo>
                  <a:pt x="1111" y="800"/>
                  <a:pt x="1100" y="772"/>
                  <a:pt x="1077" y="749"/>
                </a:cubicBezTo>
                <a:cubicBezTo>
                  <a:pt x="1053" y="726"/>
                  <a:pt x="1025" y="714"/>
                  <a:pt x="992" y="714"/>
                </a:cubicBezTo>
                <a:lnTo>
                  <a:pt x="704" y="714"/>
                </a:lnTo>
                <a:cubicBezTo>
                  <a:pt x="686" y="651"/>
                  <a:pt x="653" y="598"/>
                  <a:pt x="605" y="555"/>
                </a:cubicBezTo>
                <a:lnTo>
                  <a:pt x="992" y="555"/>
                </a:lnTo>
                <a:close/>
              </a:path>
            </a:pathLst>
          </a:custGeom>
          <a:gradFill rotWithShape="0">
            <a:gsLst>
              <a:gs pos="0">
                <a:srgbClr val="0D84A1">
                  <a:alpha val="80000"/>
                </a:srgbClr>
              </a:gs>
              <a:gs pos="100000">
                <a:srgbClr val="0D84A1"/>
              </a:gs>
            </a:gsLst>
            <a:lin ang="5400000"/>
          </a:gradFill>
          <a:ln w="0">
            <a:noFill/>
          </a:ln>
        </p:spPr>
        <p:style>
          <a:lnRef idx="0">
            <a:scrgbClr r="0" g="0" b="0"/>
          </a:lnRef>
          <a:fillRef idx="0">
            <a:scrgbClr r="0" g="0" b="0"/>
          </a:fillRef>
          <a:effectRef idx="0">
            <a:scrgbClr r="0" g="0" b="0"/>
          </a:effectRef>
          <a:fontRef idx="minor"/>
        </p:style>
      </p:sp>
      <p:sp>
        <p:nvSpPr>
          <p:cNvPr id="519" name="PlaceHolder 1"/>
          <p:cNvSpPr>
            <a:spLocks noGrp="1"/>
          </p:cNvSpPr>
          <p:nvPr>
            <p:ph type="title"/>
          </p:nvPr>
        </p:nvSpPr>
        <p:spPr>
          <a:xfrm>
            <a:off x="503640" y="580680"/>
            <a:ext cx="9068040" cy="1245240"/>
          </a:xfrm>
          <a:prstGeom prst="rect">
            <a:avLst/>
          </a:prstGeom>
          <a:noFill/>
          <a:ln w="0">
            <a:noFill/>
          </a:ln>
        </p:spPr>
        <p:txBody>
          <a:bodyPr lIns="0" tIns="0" rIns="0" bIns="0" anchor="ctr">
            <a:noAutofit/>
          </a:bodyPr>
          <a:lstStyle/>
          <a:p>
            <a:pPr>
              <a:lnSpc>
                <a:spcPct val="100000"/>
              </a:lnSpc>
              <a:buNone/>
            </a:pPr>
            <a:r>
              <a:rPr lang="en-US" sz="7200" b="1" strike="noStrike" spc="-1">
                <a:solidFill>
                  <a:srgbClr val="FFFFFF"/>
                </a:solidFill>
                <a:latin typeface="Noto Sans"/>
              </a:rPr>
              <a:t>User Defined SP’s</a:t>
            </a:r>
            <a:endParaRPr lang="en-US" sz="7200" b="0" strike="noStrike" spc="-1">
              <a:latin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0" name="Group 519"/>
          <p:cNvGrpSpPr/>
          <p:nvPr/>
        </p:nvGrpSpPr>
        <p:grpSpPr>
          <a:xfrm>
            <a:off x="575640" y="540000"/>
            <a:ext cx="9362520" cy="4467600"/>
            <a:chOff x="575640" y="540000"/>
            <a:chExt cx="9362520" cy="4467600"/>
          </a:xfrm>
        </p:grpSpPr>
        <p:grpSp>
          <p:nvGrpSpPr>
            <p:cNvPr id="521" name="Group 520"/>
            <p:cNvGrpSpPr/>
            <p:nvPr/>
          </p:nvGrpSpPr>
          <p:grpSpPr>
            <a:xfrm>
              <a:off x="575640" y="540000"/>
              <a:ext cx="9362520" cy="4467600"/>
              <a:chOff x="575640" y="540000"/>
              <a:chExt cx="9362520" cy="4467600"/>
            </a:xfrm>
          </p:grpSpPr>
          <p:sp>
            <p:nvSpPr>
              <p:cNvPr id="522" name="Rectangle 521"/>
              <p:cNvSpPr/>
              <p:nvPr/>
            </p:nvSpPr>
            <p:spPr>
              <a:xfrm>
                <a:off x="575640" y="3119760"/>
                <a:ext cx="2463480" cy="100728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Client Application</a:t>
                </a:r>
                <a:endParaRPr lang="en-US" sz="1800" b="0" strike="noStrike" spc="-1">
                  <a:latin typeface="Arial"/>
                </a:endParaRPr>
              </a:p>
            </p:txBody>
          </p:sp>
          <p:sp>
            <p:nvSpPr>
              <p:cNvPr id="523" name="Rectangle 522"/>
              <p:cNvSpPr/>
              <p:nvPr/>
            </p:nvSpPr>
            <p:spPr>
              <a:xfrm>
                <a:off x="4024800" y="2269800"/>
                <a:ext cx="246420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SQL Server</a:t>
                </a:r>
                <a:endParaRPr lang="en-US" sz="1800" b="0" strike="noStrike" spc="-1">
                  <a:latin typeface="Arial"/>
                </a:endParaRPr>
              </a:p>
            </p:txBody>
          </p:sp>
          <p:sp>
            <p:nvSpPr>
              <p:cNvPr id="524" name="Rectangle 523"/>
              <p:cNvSpPr/>
              <p:nvPr/>
            </p:nvSpPr>
            <p:spPr>
              <a:xfrm>
                <a:off x="4024800" y="3999960"/>
                <a:ext cx="246420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Oracle</a:t>
                </a:r>
                <a:endParaRPr lang="en-US" sz="1800" b="0" strike="noStrike" spc="-1">
                  <a:latin typeface="Arial"/>
                </a:endParaRPr>
              </a:p>
            </p:txBody>
          </p:sp>
          <p:sp>
            <p:nvSpPr>
              <p:cNvPr id="525" name="Freeform: Shape 524"/>
              <p:cNvSpPr/>
              <p:nvPr/>
            </p:nvSpPr>
            <p:spPr>
              <a:xfrm flipV="1">
                <a:off x="3039480" y="2773800"/>
                <a:ext cx="985320" cy="84960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sp>
            <p:nvSpPr>
              <p:cNvPr id="526" name="Freeform: Shape 525"/>
              <p:cNvSpPr/>
              <p:nvPr/>
            </p:nvSpPr>
            <p:spPr>
              <a:xfrm>
                <a:off x="3039480" y="3623400"/>
                <a:ext cx="985320" cy="88056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sp>
            <p:nvSpPr>
              <p:cNvPr id="527" name="Rectangle 526"/>
              <p:cNvSpPr/>
              <p:nvPr/>
            </p:nvSpPr>
            <p:spPr>
              <a:xfrm>
                <a:off x="7474680" y="2269800"/>
                <a:ext cx="246348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oracle</a:t>
                </a:r>
                <a:endParaRPr lang="en-US" sz="1800" b="0" strike="noStrike" spc="-1">
                  <a:latin typeface="Arial"/>
                </a:endParaRPr>
              </a:p>
            </p:txBody>
          </p:sp>
          <p:sp>
            <p:nvSpPr>
              <p:cNvPr id="528" name="Rectangle 527"/>
              <p:cNvSpPr/>
              <p:nvPr/>
            </p:nvSpPr>
            <p:spPr>
              <a:xfrm>
                <a:off x="7474680" y="3999960"/>
                <a:ext cx="246348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odbc</a:t>
                </a:r>
                <a:endParaRPr lang="en-US" sz="1800" b="0" strike="noStrike" spc="-1">
                  <a:latin typeface="Arial"/>
                </a:endParaRPr>
              </a:p>
            </p:txBody>
          </p:sp>
          <p:sp>
            <p:nvSpPr>
              <p:cNvPr id="529" name="Rectangle 528"/>
              <p:cNvSpPr/>
              <p:nvPr/>
            </p:nvSpPr>
            <p:spPr>
              <a:xfrm>
                <a:off x="7474680" y="540000"/>
                <a:ext cx="246348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Sql server	</a:t>
                </a:r>
                <a:endParaRPr lang="en-US" sz="1800" b="0" strike="noStrike" spc="-1">
                  <a:latin typeface="Arial"/>
                </a:endParaRPr>
              </a:p>
            </p:txBody>
          </p:sp>
          <p:sp>
            <p:nvSpPr>
              <p:cNvPr id="530" name="Freeform: Shape 529"/>
              <p:cNvSpPr/>
              <p:nvPr/>
            </p:nvSpPr>
            <p:spPr>
              <a:xfrm>
                <a:off x="6489360" y="4503960"/>
                <a:ext cx="985320" cy="36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sp>
            <p:nvSpPr>
              <p:cNvPr id="531" name="Freeform: Shape 530"/>
              <p:cNvSpPr/>
              <p:nvPr/>
            </p:nvSpPr>
            <p:spPr>
              <a:xfrm flipV="1">
                <a:off x="6489360" y="1043280"/>
                <a:ext cx="985320" cy="172980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sp>
            <p:nvSpPr>
              <p:cNvPr id="532" name="Freeform: Shape 531"/>
              <p:cNvSpPr/>
              <p:nvPr/>
            </p:nvSpPr>
            <p:spPr>
              <a:xfrm>
                <a:off x="6489360" y="2773800"/>
                <a:ext cx="985320" cy="36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grpSp>
      </p:grpSp>
      <p:sp>
        <p:nvSpPr>
          <p:cNvPr id="533" name="PlaceHolder 1"/>
          <p:cNvSpPr>
            <a:spLocks noGrp="1"/>
          </p:cNvSpPr>
          <p:nvPr>
            <p:ph type="title"/>
          </p:nvPr>
        </p:nvSpPr>
        <p:spPr>
          <a:xfrm>
            <a:off x="684360" y="153000"/>
            <a:ext cx="4890960" cy="2390400"/>
          </a:xfrm>
          <a:prstGeom prst="rect">
            <a:avLst/>
          </a:prstGeom>
          <a:noFill/>
          <a:ln w="0">
            <a:noFill/>
          </a:ln>
        </p:spPr>
        <p:txBody>
          <a:bodyPr lIns="0" tIns="0" rIns="0" bIns="0" anchor="ctr">
            <a:noAutofit/>
          </a:bodyPr>
          <a:lstStyle/>
          <a:p>
            <a:pPr>
              <a:lnSpc>
                <a:spcPct val="115000"/>
              </a:lnSpc>
              <a:buNone/>
            </a:pPr>
            <a:r>
              <a:rPr lang="en-US" sz="6000" b="1" strike="noStrike" spc="-1">
                <a:solidFill>
                  <a:srgbClr val="FFFFFF"/>
                </a:solidFill>
                <a:highlight>
                  <a:srgbClr val="0D84A1"/>
                </a:highlight>
                <a:latin typeface="Noto Sans"/>
              </a:rPr>
              <a:t>SQL Azure Linked</a:t>
            </a:r>
            <a:endParaRPr lang="en-US" sz="6000" b="0" strike="noStrike" spc="-1">
              <a:latin typeface="Arial"/>
            </a:endParaRPr>
          </a:p>
        </p:txBody>
      </p:sp>
      <p:sp>
        <p:nvSpPr>
          <p:cNvPr id="534" name="Rectangle 533"/>
          <p:cNvSpPr/>
          <p:nvPr/>
        </p:nvSpPr>
        <p:spPr>
          <a:xfrm>
            <a:off x="1143000" y="4225680"/>
            <a:ext cx="25142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3465A4"/>
                </a:solidFill>
                <a:latin typeface="Nimbus Sans"/>
              </a:rPr>
              <a:t>Client Tier</a:t>
            </a:r>
            <a:endParaRPr lang="en-US" sz="1800" b="0" strike="noStrike" spc="-1">
              <a:solidFill>
                <a:srgbClr val="3465A4"/>
              </a:solidFill>
              <a:latin typeface="Arial"/>
            </a:endParaRPr>
          </a:p>
        </p:txBody>
      </p:sp>
      <p:sp>
        <p:nvSpPr>
          <p:cNvPr id="535" name="Rectangle 534"/>
          <p:cNvSpPr/>
          <p:nvPr/>
        </p:nvSpPr>
        <p:spPr>
          <a:xfrm>
            <a:off x="4572000" y="5140080"/>
            <a:ext cx="2285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3465A4"/>
                </a:solidFill>
                <a:latin typeface="Nimbus Sans"/>
              </a:rPr>
              <a:t>Server Tier</a:t>
            </a:r>
            <a:endParaRPr lang="en-US" sz="1800" b="0" strike="noStrike" spc="-1">
              <a:solidFill>
                <a:srgbClr val="3465A4"/>
              </a:solidFill>
              <a:latin typeface="Arial"/>
            </a:endParaRPr>
          </a:p>
        </p:txBody>
      </p:sp>
      <p:sp>
        <p:nvSpPr>
          <p:cNvPr id="536" name="Rectangle 535"/>
          <p:cNvSpPr/>
          <p:nvPr/>
        </p:nvSpPr>
        <p:spPr>
          <a:xfrm>
            <a:off x="7543800" y="5140080"/>
            <a:ext cx="25142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3465A4"/>
                </a:solidFill>
                <a:latin typeface="Nimbus Sans"/>
              </a:rPr>
              <a:t>Database Server Tier</a:t>
            </a:r>
            <a:endParaRPr lang="en-US" sz="1800" b="0" strike="noStrike" spc="-1">
              <a:solidFill>
                <a:srgbClr val="3465A4"/>
              </a:solidFill>
              <a:latin typeface="Aria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Rectangle 501"/>
          <p:cNvSpPr/>
          <p:nvPr/>
        </p:nvSpPr>
        <p:spPr>
          <a:xfrm>
            <a:off x="1266568" y="864883"/>
            <a:ext cx="6400440" cy="12356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kumimoji="0" lang="en-US" sz="2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04" name="Rectangle 503"/>
          <p:cNvSpPr/>
          <p:nvPr/>
        </p:nvSpPr>
        <p:spPr>
          <a:xfrm>
            <a:off x="228600" y="1714319"/>
            <a:ext cx="8940114" cy="40562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Stored procedures provide some crucial benefits, which are: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bg1"/>
              </a:solidFill>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Reusable: Multiple users and applications can easily use and reuse stored procedures by merely calling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bg1"/>
              </a:solidFill>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Easy to modify: You can quickly change the statements in a stored procedure as and when you want to, with the help of the ALTER TABLE command.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Security: Stored procedures allow you to enhance the security of an application or a database by restricting the users from direct access to the table.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Low network traffic: The server only passes the procedure name instead of the whole query, reducing network traffic.</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Increases performance: Upon the first use, a plan for the stored procedure is created and stored in the buffer pool for quick execution for the next time.</a:t>
            </a:r>
          </a:p>
        </p:txBody>
      </p:sp>
      <p:pic>
        <p:nvPicPr>
          <p:cNvPr id="1026" name="Picture 2" descr="Image result for Microsoft Azure SQL Database">
            <a:extLst>
              <a:ext uri="{FF2B5EF4-FFF2-40B4-BE49-F238E27FC236}">
                <a16:creationId xmlns:a16="http://schemas.microsoft.com/office/drawing/2014/main" id="{00CADE63-7A7B-04E6-DB16-D07F05E38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33"/>
            <a:ext cx="1628775" cy="1714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AC9E0B-51C4-969F-BC13-1EE1CD99C82D}"/>
              </a:ext>
            </a:extLst>
          </p:cNvPr>
          <p:cNvSpPr>
            <a:spLocks noGrp="1"/>
          </p:cNvSpPr>
          <p:nvPr>
            <p:ph type="title" idx="4294967295"/>
          </p:nvPr>
        </p:nvSpPr>
        <p:spPr>
          <a:xfrm>
            <a:off x="1990468" y="391843"/>
            <a:ext cx="9068400" cy="946080"/>
          </a:xfrm>
        </p:spPr>
        <p:txBody>
          <a:bodyPr/>
          <a:lstStyle/>
          <a:p>
            <a:r>
              <a:rPr lang="en-US" dirty="0">
                <a:solidFill>
                  <a:schemeClr val="bg1"/>
                </a:solidFill>
              </a:rPr>
              <a:t>Creating Stored Procedures</a:t>
            </a:r>
          </a:p>
        </p:txBody>
      </p:sp>
    </p:spTree>
    <p:extLst>
      <p:ext uri="{BB962C8B-B14F-4D97-AF65-F5344CB8AC3E}">
        <p14:creationId xmlns:p14="http://schemas.microsoft.com/office/powerpoint/2010/main" val="41946332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Rectangle 536"/>
          <p:cNvSpPr/>
          <p:nvPr/>
        </p:nvSpPr>
        <p:spPr>
          <a:xfrm>
            <a:off x="457200" y="2069640"/>
            <a:ext cx="2468520" cy="50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endParaRPr lang="en-US" sz="2400" b="0" strike="noStrike" spc="-1" dirty="0">
              <a:latin typeface="Arial"/>
            </a:endParaRPr>
          </a:p>
        </p:txBody>
      </p:sp>
      <p:sp>
        <p:nvSpPr>
          <p:cNvPr id="538" name="Rectangle 537"/>
          <p:cNvSpPr/>
          <p:nvPr/>
        </p:nvSpPr>
        <p:spPr>
          <a:xfrm>
            <a:off x="457200" y="2469600"/>
            <a:ext cx="2602440" cy="9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r>
              <a:rPr lang="en-US" sz="1400" b="0" strike="noStrike" spc="-1" dirty="0">
                <a:solidFill>
                  <a:srgbClr val="666666"/>
                </a:solidFill>
                <a:latin typeface="Noto Sans"/>
              </a:rPr>
              <a:t>.</a:t>
            </a:r>
            <a:endParaRPr lang="en-US" sz="1400" b="0" strike="noStrike" spc="-1" dirty="0">
              <a:latin typeface="Arial"/>
            </a:endParaRPr>
          </a:p>
        </p:txBody>
      </p:sp>
      <p:sp>
        <p:nvSpPr>
          <p:cNvPr id="540" name="Rectangle 539"/>
          <p:cNvSpPr/>
          <p:nvPr/>
        </p:nvSpPr>
        <p:spPr>
          <a:xfrm>
            <a:off x="457200" y="4172760"/>
            <a:ext cx="2468520" cy="50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endParaRPr lang="en-US" sz="2400" b="0" strike="noStrike" spc="-1" dirty="0">
              <a:latin typeface="Arial"/>
            </a:endParaRPr>
          </a:p>
        </p:txBody>
      </p:sp>
      <p:sp>
        <p:nvSpPr>
          <p:cNvPr id="541" name="Rectangle 540"/>
          <p:cNvSpPr/>
          <p:nvPr/>
        </p:nvSpPr>
        <p:spPr>
          <a:xfrm>
            <a:off x="457200" y="4572720"/>
            <a:ext cx="2602440" cy="9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endParaRPr lang="en-US" sz="1400" b="0" strike="noStrike" spc="-1" dirty="0">
              <a:latin typeface="Arial"/>
            </a:endParaRPr>
          </a:p>
        </p:txBody>
      </p:sp>
      <p:sp>
        <p:nvSpPr>
          <p:cNvPr id="543" name="Rectangle 542"/>
          <p:cNvSpPr/>
          <p:nvPr/>
        </p:nvSpPr>
        <p:spPr>
          <a:xfrm>
            <a:off x="3291840" y="2055600"/>
            <a:ext cx="2468520" cy="50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endParaRPr lang="en-US" sz="2400" b="0" strike="noStrike" spc="-1" dirty="0">
              <a:latin typeface="Arial"/>
            </a:endParaRPr>
          </a:p>
        </p:txBody>
      </p:sp>
      <p:sp>
        <p:nvSpPr>
          <p:cNvPr id="544" name="Rectangle 543"/>
          <p:cNvSpPr/>
          <p:nvPr/>
        </p:nvSpPr>
        <p:spPr>
          <a:xfrm>
            <a:off x="3291840" y="2455560"/>
            <a:ext cx="2647800" cy="9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endParaRPr lang="en-US" sz="1400" b="0" strike="noStrike" spc="-1" dirty="0">
              <a:latin typeface="Arial"/>
            </a:endParaRPr>
          </a:p>
        </p:txBody>
      </p:sp>
      <p:sp>
        <p:nvSpPr>
          <p:cNvPr id="547" name="Rectangle 546"/>
          <p:cNvSpPr/>
          <p:nvPr/>
        </p:nvSpPr>
        <p:spPr>
          <a:xfrm>
            <a:off x="3291840" y="4558680"/>
            <a:ext cx="2647800" cy="9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endParaRPr lang="en-US" sz="1400" b="0" strike="noStrike" spc="-1" dirty="0">
              <a:latin typeface="Arial"/>
            </a:endParaRPr>
          </a:p>
        </p:txBody>
      </p:sp>
      <p:sp>
        <p:nvSpPr>
          <p:cNvPr id="549" name="PlaceHolder 1"/>
          <p:cNvSpPr>
            <a:spLocks noGrp="1"/>
          </p:cNvSpPr>
          <p:nvPr>
            <p:ph type="title"/>
          </p:nvPr>
        </p:nvSpPr>
        <p:spPr>
          <a:xfrm>
            <a:off x="232498" y="185443"/>
            <a:ext cx="5136480" cy="945720"/>
          </a:xfrm>
          <a:prstGeom prst="rect">
            <a:avLst/>
          </a:prstGeom>
          <a:noFill/>
          <a:ln w="0">
            <a:noFill/>
          </a:ln>
        </p:spPr>
        <p:txBody>
          <a:bodyPr lIns="0" tIns="0" rIns="0" bIns="0" anchor="ctr">
            <a:noAutofit/>
          </a:bodyPr>
          <a:lstStyle/>
          <a:p>
            <a:pPr>
              <a:lnSpc>
                <a:spcPct val="100000"/>
              </a:lnSpc>
              <a:buNone/>
            </a:pPr>
            <a:r>
              <a:rPr lang="en-US" sz="2400" b="1" strike="noStrike" spc="-1" dirty="0">
                <a:solidFill>
                  <a:srgbClr val="0D84A1"/>
                </a:solidFill>
                <a:latin typeface="Noto Sans"/>
              </a:rPr>
              <a:t>How to create a Stored Procedure</a:t>
            </a:r>
            <a:endParaRPr lang="en-US" sz="2400" b="0" strike="noStrike" spc="-1" dirty="0">
              <a:latin typeface="Arial"/>
            </a:endParaRPr>
          </a:p>
        </p:txBody>
      </p:sp>
      <p:sp>
        <p:nvSpPr>
          <p:cNvPr id="21" name="TextBox 20">
            <a:extLst>
              <a:ext uri="{FF2B5EF4-FFF2-40B4-BE49-F238E27FC236}">
                <a16:creationId xmlns:a16="http://schemas.microsoft.com/office/drawing/2014/main" id="{31DF76DD-D5C1-A24B-2F8E-10609DC8DB0B}"/>
              </a:ext>
            </a:extLst>
          </p:cNvPr>
          <p:cNvSpPr txBox="1"/>
          <p:nvPr/>
        </p:nvSpPr>
        <p:spPr>
          <a:xfrm>
            <a:off x="232498" y="990043"/>
            <a:ext cx="8587203" cy="470898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1) In Azure studio</a:t>
            </a:r>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click on the file menu and create a new query.</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 Begin typing in ‘create’ and it will give you the option to create a stored procedure.</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The template for creating a stored procedure will come up and you can put in the name of your stored procedure as well as any parameters you might want to</a:t>
            </a:r>
            <a:r>
              <a:rPr lang="en-US" dirty="0">
                <a:solidFill>
                  <a:srgbClr val="000000"/>
                </a:solidFill>
                <a:latin typeface="Arial" panose="020B0604020202020204" pitchFamily="34" charset="0"/>
              </a:rPr>
              <a:t> a</a:t>
            </a:r>
            <a:r>
              <a:rPr lang="en-US" sz="1800" b="0" i="0" u="none" strike="noStrike" dirty="0">
                <a:solidFill>
                  <a:srgbClr val="000000"/>
                </a:solidFill>
                <a:effectLst/>
                <a:latin typeface="Arial" panose="020B0604020202020204" pitchFamily="34" charset="0"/>
              </a:rPr>
              <a:t>dd to it to be stored with it.</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dirty="0">
                <a:solidFill>
                  <a:srgbClr val="000000"/>
                </a:solidFill>
                <a:latin typeface="Arial" panose="020B0604020202020204" pitchFamily="34" charset="0"/>
              </a:rPr>
              <a:t>4) O</a:t>
            </a:r>
            <a:r>
              <a:rPr lang="en-US" sz="1800" b="0" i="0" u="none" strike="noStrike" dirty="0">
                <a:solidFill>
                  <a:srgbClr val="000000"/>
                </a:solidFill>
                <a:effectLst/>
                <a:latin typeface="Arial" panose="020B0604020202020204" pitchFamily="34" charset="0"/>
              </a:rPr>
              <a:t>nce you hit Run</a:t>
            </a:r>
            <a:r>
              <a:rPr lang="en-US" dirty="0">
                <a:solidFill>
                  <a:srgbClr val="000000"/>
                </a:solidFill>
                <a:latin typeface="Arial" panose="020B0604020202020204" pitchFamily="34" charset="0"/>
              </a:rPr>
              <a:t>, t</a:t>
            </a:r>
            <a:r>
              <a:rPr lang="en-US" sz="1800" b="0" i="0" u="none" strike="noStrike" dirty="0">
                <a:solidFill>
                  <a:srgbClr val="000000"/>
                </a:solidFill>
                <a:effectLst/>
                <a:latin typeface="Arial" panose="020B0604020202020204" pitchFamily="34" charset="0"/>
              </a:rPr>
              <a:t>he procedure is stored.</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5) You can</a:t>
            </a:r>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go over to the Programmability </a:t>
            </a:r>
            <a:r>
              <a:rPr lang="en-US" dirty="0">
                <a:solidFill>
                  <a:srgbClr val="000000"/>
                </a:solidFill>
                <a:latin typeface="Arial" panose="020B0604020202020204" pitchFamily="34" charset="0"/>
              </a:rPr>
              <a:t>f</a:t>
            </a:r>
            <a:r>
              <a:rPr lang="en-US" sz="1800" b="0" i="0" u="none" strike="noStrike" dirty="0">
                <a:solidFill>
                  <a:srgbClr val="000000"/>
                </a:solidFill>
                <a:effectLst/>
                <a:latin typeface="Arial" panose="020B0604020202020204" pitchFamily="34" charset="0"/>
              </a:rPr>
              <a:t>older, click on the drop down and under the Stored </a:t>
            </a:r>
            <a:r>
              <a:rPr lang="en-US" dirty="0">
                <a:solidFill>
                  <a:srgbClr val="000000"/>
                </a:solidFill>
                <a:latin typeface="Arial" panose="020B0604020202020204" pitchFamily="34" charset="0"/>
              </a:rPr>
              <a:t>P</a:t>
            </a:r>
            <a:r>
              <a:rPr lang="en-US" sz="1800" b="0" i="0" u="none" strike="noStrike" dirty="0">
                <a:solidFill>
                  <a:srgbClr val="000000"/>
                </a:solidFill>
                <a:effectLst/>
                <a:latin typeface="Arial" panose="020B0604020202020204" pitchFamily="34" charset="0"/>
              </a:rPr>
              <a:t>rocedures drop down</a:t>
            </a:r>
            <a:r>
              <a:rPr lang="en-US" dirty="0">
                <a:solidFill>
                  <a:srgbClr val="000000"/>
                </a:solidFill>
                <a:latin typeface="Arial" panose="020B0604020202020204" pitchFamily="34" charset="0"/>
              </a:rPr>
              <a:t> y</a:t>
            </a:r>
            <a:r>
              <a:rPr lang="en-US" sz="1800" b="0" i="0" u="none" strike="noStrike" dirty="0">
                <a:solidFill>
                  <a:srgbClr val="000000"/>
                </a:solidFill>
                <a:effectLst/>
                <a:latin typeface="Arial" panose="020B0604020202020204" pitchFamily="34" charset="0"/>
              </a:rPr>
              <a:t>ou can now see that it has added a shortcut for your newly-created </a:t>
            </a:r>
            <a:r>
              <a:rPr lang="en-US" dirty="0">
                <a:solidFill>
                  <a:srgbClr val="000000"/>
                </a:solidFill>
                <a:latin typeface="Arial" panose="020B0604020202020204" pitchFamily="34" charset="0"/>
              </a:rPr>
              <a:t>S</a:t>
            </a:r>
            <a:r>
              <a:rPr lang="en-US" sz="1800" b="0" i="0" u="none" strike="noStrike" dirty="0">
                <a:solidFill>
                  <a:srgbClr val="000000"/>
                </a:solidFill>
                <a:effectLst/>
                <a:latin typeface="Arial" panose="020B0604020202020204" pitchFamily="34" charset="0"/>
              </a:rPr>
              <a:t>tored </a:t>
            </a:r>
            <a:r>
              <a:rPr lang="en-US" dirty="0">
                <a:solidFill>
                  <a:srgbClr val="000000"/>
                </a:solidFill>
                <a:latin typeface="Arial" panose="020B0604020202020204" pitchFamily="34" charset="0"/>
              </a:rPr>
              <a:t>P</a:t>
            </a:r>
            <a:r>
              <a:rPr lang="en-US" sz="1800" b="0" i="0" u="none" strike="noStrike" dirty="0">
                <a:solidFill>
                  <a:srgbClr val="000000"/>
                </a:solidFill>
                <a:effectLst/>
                <a:latin typeface="Arial" panose="020B0604020202020204" pitchFamily="34" charset="0"/>
              </a:rPr>
              <a:t>rocedure. </a:t>
            </a:r>
            <a:endParaRPr lang="en-US" sz="1600" b="0" dirty="0">
              <a:effectLst/>
            </a:endParaRPr>
          </a:p>
          <a:p>
            <a:br>
              <a:rPr lang="en-US" sz="1600" dirty="0"/>
            </a:br>
            <a:endParaRPr lang="en-US" sz="1600" dirty="0">
              <a:solidFill>
                <a:schemeClr val="tx1">
                  <a:lumMod val="95000"/>
                  <a:lumOff val="5000"/>
                </a:schemeClr>
              </a:solidFill>
              <a:latin typeface="Roboto" panose="02000000000000000000" pitchFamily="2" charset="0"/>
            </a:endParaRPr>
          </a:p>
          <a:p>
            <a:pPr algn="l">
              <a:buFont typeface="Arial" panose="020B0604020202020204" pitchFamily="34" charset="0"/>
              <a:buChar char="•"/>
            </a:pPr>
            <a:r>
              <a:rPr lang="en-US" sz="1600" b="0" i="0" dirty="0">
                <a:solidFill>
                  <a:schemeClr val="tx1">
                    <a:lumMod val="95000"/>
                    <a:lumOff val="5000"/>
                  </a:schemeClr>
                </a:solidFill>
                <a:effectLst/>
                <a:latin typeface="Roboto" panose="02000000000000000000" pitchFamily="2" charset="0"/>
              </a:rPr>
              <a:t>DEMO</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Rectangle 550"/>
          <p:cNvSpPr/>
          <p:nvPr/>
        </p:nvSpPr>
        <p:spPr>
          <a:xfrm>
            <a:off x="7680960" y="2377440"/>
            <a:ext cx="1919880" cy="80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800" b="1" strike="noStrike" spc="-1">
                <a:solidFill>
                  <a:srgbClr val="FFFFFF"/>
                </a:solidFill>
                <a:latin typeface="Noto Sans"/>
              </a:rPr>
              <a:t>Lorem Ipsum Dolor Sit</a:t>
            </a:r>
            <a:endParaRPr lang="en-US" sz="1800" b="0" strike="noStrike" spc="-1">
              <a:latin typeface="Arial"/>
            </a:endParaRPr>
          </a:p>
        </p:txBody>
      </p:sp>
      <p:sp>
        <p:nvSpPr>
          <p:cNvPr id="552" name="Rectangle 551"/>
          <p:cNvSpPr/>
          <p:nvPr/>
        </p:nvSpPr>
        <p:spPr>
          <a:xfrm>
            <a:off x="7680960" y="3141000"/>
            <a:ext cx="203868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400" b="0" strike="noStrike" spc="-1">
                <a:solidFill>
                  <a:srgbClr val="8DD5E7"/>
                </a:solidFill>
                <a:latin typeface="Noto Sans"/>
              </a:rPr>
              <a:t>Lorem ipsum dolor sit amet, consectetur adipiscing elit, sed do eiusmod tempor incididunt ut labore et dolore magna aliqua.</a:t>
            </a:r>
            <a:endParaRPr lang="en-US" sz="1400" b="0" strike="noStrike" spc="-1">
              <a:latin typeface="Arial"/>
            </a:endParaRPr>
          </a:p>
        </p:txBody>
      </p:sp>
      <p:graphicFrame>
        <p:nvGraphicFramePr>
          <p:cNvPr id="553" name="Chart 552"/>
          <p:cNvGraphicFramePr/>
          <p:nvPr/>
        </p:nvGraphicFramePr>
        <p:xfrm>
          <a:off x="559800" y="1396080"/>
          <a:ext cx="6719040" cy="3879000"/>
        </p:xfrm>
        <a:graphic>
          <a:graphicData uri="http://schemas.openxmlformats.org/drawingml/2006/chart">
            <c:chart xmlns:c="http://schemas.openxmlformats.org/drawingml/2006/chart" xmlns:r="http://schemas.openxmlformats.org/officeDocument/2006/relationships" r:id="rId2"/>
          </a:graphicData>
        </a:graphic>
      </p:graphicFrame>
      <p:sp>
        <p:nvSpPr>
          <p:cNvPr id="554" name="PlaceHolder 1"/>
          <p:cNvSpPr>
            <a:spLocks noGrp="1"/>
          </p:cNvSpPr>
          <p:nvPr>
            <p:ph type="title"/>
          </p:nvPr>
        </p:nvSpPr>
        <p:spPr>
          <a:xfrm>
            <a:off x="0" y="314280"/>
            <a:ext cx="3311640" cy="671760"/>
          </a:xfrm>
          <a:prstGeom prst="rect">
            <a:avLst/>
          </a:prstGeom>
          <a:noFill/>
          <a:ln w="0">
            <a:noFill/>
          </a:ln>
        </p:spPr>
        <p:txBody>
          <a:bodyPr lIns="0" tIns="0" rIns="0" bIns="0" anchor="ctr">
            <a:noAutofit/>
          </a:bodyPr>
          <a:lstStyle/>
          <a:p>
            <a:pPr>
              <a:lnSpc>
                <a:spcPct val="100000"/>
              </a:lnSpc>
              <a:buNone/>
            </a:pPr>
            <a:r>
              <a:rPr lang="en-US" sz="3200" b="1" strike="noStrike" spc="-1">
                <a:solidFill>
                  <a:srgbClr val="0F9BBC"/>
                </a:solidFill>
                <a:latin typeface="Noto Sans"/>
              </a:rPr>
              <a:t>Lorem Ipsum</a:t>
            </a:r>
            <a:endParaRPr lang="en-US" sz="3200" b="0" strike="noStrike" spc="-1">
              <a:latin typeface="Aria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Rectangle 554"/>
          <p:cNvSpPr/>
          <p:nvPr/>
        </p:nvSpPr>
        <p:spPr>
          <a:xfrm>
            <a:off x="7680960" y="2377440"/>
            <a:ext cx="1919880" cy="80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800" b="1" strike="noStrike" spc="-1">
                <a:solidFill>
                  <a:srgbClr val="4C4C4C"/>
                </a:solidFill>
                <a:latin typeface="Noto Sans"/>
              </a:rPr>
              <a:t>Lorem Ipsum Dolor Sit</a:t>
            </a:r>
            <a:endParaRPr lang="en-US" sz="1800" b="0" strike="noStrike" spc="-1">
              <a:latin typeface="Arial"/>
            </a:endParaRPr>
          </a:p>
        </p:txBody>
      </p:sp>
      <p:sp>
        <p:nvSpPr>
          <p:cNvPr id="556" name="Rectangle 555"/>
          <p:cNvSpPr/>
          <p:nvPr/>
        </p:nvSpPr>
        <p:spPr>
          <a:xfrm>
            <a:off x="7680960" y="3104640"/>
            <a:ext cx="2218680" cy="197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400" b="0" strike="noStrike" spc="-1">
                <a:solidFill>
                  <a:srgbClr val="000000">
                    <a:alpha val="30000"/>
                  </a:srgbClr>
                </a:solidFill>
                <a:latin typeface="Noto Sans"/>
              </a:rPr>
              <a:t>Lorem ipsum dolor sit amet, consectetur adipiscing elit, sed do eiusmod tempor incididunt ut labore et dolore magna aliqua.</a:t>
            </a:r>
            <a:endParaRPr lang="en-US" sz="1400" b="0" strike="noStrike" spc="-1">
              <a:latin typeface="Arial"/>
            </a:endParaRPr>
          </a:p>
        </p:txBody>
      </p:sp>
      <p:graphicFrame>
        <p:nvGraphicFramePr>
          <p:cNvPr id="557" name="Chart 556"/>
          <p:cNvGraphicFramePr/>
          <p:nvPr/>
        </p:nvGraphicFramePr>
        <p:xfrm>
          <a:off x="548640" y="1368720"/>
          <a:ext cx="6897240" cy="3879360"/>
        </p:xfrm>
        <a:graphic>
          <a:graphicData uri="http://schemas.openxmlformats.org/drawingml/2006/chart">
            <c:chart xmlns:c="http://schemas.openxmlformats.org/drawingml/2006/chart" xmlns:r="http://schemas.openxmlformats.org/officeDocument/2006/relationships" r:id="rId2"/>
          </a:graphicData>
        </a:graphic>
      </p:graphicFrame>
      <p:sp>
        <p:nvSpPr>
          <p:cNvPr id="558" name="PlaceHolder 1"/>
          <p:cNvSpPr>
            <a:spLocks noGrp="1"/>
          </p:cNvSpPr>
          <p:nvPr>
            <p:ph type="title"/>
          </p:nvPr>
        </p:nvSpPr>
        <p:spPr>
          <a:xfrm>
            <a:off x="108000" y="382320"/>
            <a:ext cx="3059640" cy="553320"/>
          </a:xfrm>
          <a:prstGeom prst="rect">
            <a:avLst/>
          </a:prstGeom>
          <a:noFill/>
          <a:ln w="0">
            <a:noFill/>
          </a:ln>
        </p:spPr>
        <p:txBody>
          <a:bodyPr lIns="0" tIns="0" rIns="0" bIns="0" anchor="ctr">
            <a:noAutofit/>
          </a:bodyPr>
          <a:lstStyle/>
          <a:p>
            <a:pPr>
              <a:lnSpc>
                <a:spcPct val="100000"/>
              </a:lnSpc>
              <a:buNone/>
            </a:pPr>
            <a:r>
              <a:rPr lang="en-US" sz="3200" b="1" strike="noStrike" spc="-1">
                <a:solidFill>
                  <a:srgbClr val="FFFFFF"/>
                </a:solidFill>
                <a:latin typeface="Noto Sans"/>
              </a:rPr>
              <a:t>Lorem Ipsum</a:t>
            </a:r>
            <a:endParaRPr lang="en-US" sz="3200" b="0" strike="noStrike" spc="-1">
              <a:latin typeface="Arial"/>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738</Words>
  <Application>Microsoft Office PowerPoint</Application>
  <PresentationFormat>Custom</PresentationFormat>
  <Paragraphs>101</Paragraphs>
  <Slides>13</Slides>
  <Notes>1</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13</vt:i4>
      </vt:variant>
    </vt:vector>
  </HeadingPairs>
  <TitlesOfParts>
    <vt:vector size="34" baseType="lpstr">
      <vt:lpstr>Arial</vt:lpstr>
      <vt:lpstr>Calibri</vt:lpstr>
      <vt:lpstr>Lato Black</vt:lpstr>
      <vt:lpstr>Nimbus Sans</vt:lpstr>
      <vt:lpstr>Noto Sans</vt:lpstr>
      <vt:lpstr>Roboto</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System Stored Functions</vt:lpstr>
      <vt:lpstr>PowerPoint Presentation</vt:lpstr>
      <vt:lpstr>There are two types of stored procedures available in SQL:</vt:lpstr>
      <vt:lpstr>User Defined SP’s</vt:lpstr>
      <vt:lpstr>SQL Azure Linked</vt:lpstr>
      <vt:lpstr>Creating Stored Procedures</vt:lpstr>
      <vt:lpstr>How to create a Stored Procedure</vt:lpstr>
      <vt:lpstr>Lorem Ipsum</vt:lpstr>
      <vt:lpstr>Lorem Ipsum</vt:lpstr>
      <vt:lpstr>Lorem Ipsum</vt:lpstr>
      <vt:lpstr>Lorem Ipsum</vt:lpstr>
      <vt:lpstr>Lorem Ipsum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Freshes</dc:title>
  <dc:subject/>
  <dc:creator/>
  <dc:description/>
  <cp:lastModifiedBy>Anthony McJunkins</cp:lastModifiedBy>
  <cp:revision>16</cp:revision>
  <dcterms:created xsi:type="dcterms:W3CDTF">2022-05-13T11:09:33Z</dcterms:created>
  <dcterms:modified xsi:type="dcterms:W3CDTF">2022-05-13T19:20:50Z</dcterms:modified>
  <dc:language>en-US</dc:language>
</cp:coreProperties>
</file>