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5.xml" ContentType="application/vnd.openxmlformats-officedocument.drawingml.chart+xml"/>
  <Override PartName="/ppt/charts/chart6.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jpeg" ContentType="image/jpeg"/>
  <Override PartName="/ppt/media/image2.jpeg" ContentType="image/jpeg"/>
  <Override PartName="/ppt/media/image8.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9.png" ContentType="image/png"/>
  <Override PartName="/ppt/media/image10.jpeg" ContentType="image/jpeg"/>
  <Override PartName="/ppt/media/image11.jpeg" ContentType="image/jpeg"/>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presProps" Target="presProps.xml"/>
</Relationships>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Sales</c:v>
                </c:pt>
              </c:strCache>
            </c:strRef>
          </c:tx>
          <c:spPr>
            <a:solidFill>
              <a:srgbClr val="2499be"/>
            </a:solidFill>
            <a:ln w="0">
              <a:noFill/>
            </a:ln>
          </c:spPr>
          <c:invertIfNegative val="0"/>
          <c:dPt>
            <c:idx val="0"/>
            <c:invertIfNegative val="0"/>
            <c:spPr>
              <a:solidFill>
                <a:srgbClr val="ffffff"/>
              </a:solidFill>
              <a:ln w="0">
                <a:noFill/>
              </a:ln>
            </c:spPr>
          </c:dPt>
          <c:dPt>
            <c:idx val="1"/>
            <c:invertIfNegative val="0"/>
            <c:spPr>
              <a:solidFill>
                <a:srgbClr val="ffffff"/>
              </a:solidFill>
              <a:ln w="0">
                <a:noFill/>
              </a:ln>
            </c:spPr>
          </c:dPt>
          <c:dPt>
            <c:idx val="2"/>
            <c:invertIfNegative val="0"/>
            <c:spPr>
              <a:solidFill>
                <a:srgbClr val="ffffff"/>
              </a:solidFill>
              <a:ln w="0">
                <a:noFill/>
              </a:ln>
            </c:spPr>
          </c:dPt>
          <c:dPt>
            <c:idx val="3"/>
            <c:invertIfNegative val="0"/>
            <c:spPr>
              <a:solidFill>
                <a:srgbClr val="ffffff"/>
              </a:solidFill>
              <a:ln w="0">
                <a:noFill/>
              </a:ln>
            </c:spPr>
          </c:dPt>
          <c:dLbls>
            <c:dLbl>
              <c:idx val="0"/>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1"/>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2"/>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3"/>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25</c:v>
                </c:pt>
                <c:pt idx="1">
                  <c:v>15</c:v>
                </c:pt>
                <c:pt idx="2">
                  <c:v>40</c:v>
                </c:pt>
                <c:pt idx="3">
                  <c:v>20</c:v>
                </c:pt>
              </c:numCache>
            </c:numRef>
          </c:val>
        </c:ser>
        <c:gapWidth val="100"/>
        <c:overlap val="0"/>
        <c:axId val="13985417"/>
        <c:axId val="98974426"/>
      </c:barChart>
      <c:catAx>
        <c:axId val="13985417"/>
        <c:scaling>
          <c:orientation val="minMax"/>
        </c:scaling>
        <c:delete val="0"/>
        <c:axPos val="b"/>
        <c:numFmt formatCode="[$-409]mm/dd/yyyy" sourceLinked="0"/>
        <c:majorTickMark val="out"/>
        <c:minorTickMark val="none"/>
        <c:tickLblPos val="nextTo"/>
        <c:spPr>
          <a:ln w="0">
            <a:solidFill>
              <a:srgbClr val="b3b3b3"/>
            </a:solidFill>
          </a:ln>
        </c:spPr>
        <c:txPr>
          <a:bodyPr/>
          <a:lstStyle/>
          <a:p>
            <a:pPr>
              <a:defRPr b="0" sz="1000" spc="-1" strike="noStrike">
                <a:solidFill>
                  <a:srgbClr val="ffffff"/>
                </a:solidFill>
                <a:latin typeface="Lato"/>
                <a:ea typeface="DejaVu Sans"/>
              </a:defRPr>
            </a:pPr>
          </a:p>
        </c:txPr>
        <c:crossAx val="98974426"/>
        <c:crosses val="autoZero"/>
        <c:auto val="1"/>
        <c:lblAlgn val="ctr"/>
        <c:lblOffset val="100"/>
        <c:noMultiLvlLbl val="0"/>
      </c:catAx>
      <c:valAx>
        <c:axId val="98974426"/>
        <c:scaling>
          <c:orientation val="minMax"/>
        </c:scaling>
        <c:delete val="0"/>
        <c:axPos val="l"/>
        <c:majorGridlines>
          <c:spPr>
            <a:ln w="0">
              <a:solidFill>
                <a:srgbClr val="ffffff">
                  <a:alpha val="30000"/>
                </a:srgbClr>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ffffff"/>
                </a:solidFill>
                <a:latin typeface="Lato"/>
                <a:ea typeface="DejaVu Sans"/>
              </a:defRPr>
            </a:pPr>
          </a:p>
        </c:txPr>
        <c:crossAx val="13985417"/>
        <c:crosses val="autoZero"/>
        <c:crossBetween val="between"/>
      </c:valAx>
      <c:spPr>
        <a:noFill/>
        <a:ln w="0">
          <a:noFill/>
        </a:ln>
      </c:spPr>
    </c:plotArea>
    <c:plotVisOnly val="1"/>
    <c:dispBlanksAs val="gap"/>
  </c:chart>
  <c:spPr>
    <a:noFill/>
    <a:ln w="0">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ineChart>
        <c:grouping val="standard"/>
        <c:varyColors val="0"/>
        <c:ser>
          <c:idx val="0"/>
          <c:order val="0"/>
          <c:tx>
            <c:strRef>
              <c:f>label 0</c:f>
              <c:strCache>
                <c:ptCount val="1"/>
                <c:pt idx="0">
                  <c:v>Free Users</c:v>
                </c:pt>
              </c:strCache>
            </c:strRef>
          </c:tx>
          <c:spPr>
            <a:solidFill>
              <a:srgbClr val="ff420e"/>
            </a:solidFill>
            <a:ln w="28800">
              <a:solidFill>
                <a:srgbClr val="ff420e"/>
              </a:solidFill>
              <a:round/>
            </a:ln>
          </c:spPr>
          <c:marker>
            <c:symbol val="diamond"/>
            <c:size val="8"/>
            <c:spPr>
              <a:solidFill>
                <a:srgbClr val="ff420e"/>
              </a:solidFill>
            </c:spPr>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27</c:v>
                </c:pt>
                <c:pt idx="1">
                  <c:v>13</c:v>
                </c:pt>
                <c:pt idx="2">
                  <c:v>10</c:v>
                </c:pt>
                <c:pt idx="3">
                  <c:v>50</c:v>
                </c:pt>
              </c:numCache>
            </c:numRef>
          </c:val>
          <c:smooth val="1"/>
        </c:ser>
        <c:ser>
          <c:idx val="1"/>
          <c:order val="1"/>
          <c:tx>
            <c:strRef>
              <c:f>label 1</c:f>
              <c:strCache>
                <c:ptCount val="1"/>
                <c:pt idx="0">
                  <c:v>Paid Users</c:v>
                </c:pt>
              </c:strCache>
            </c:strRef>
          </c:tx>
          <c:spPr>
            <a:solidFill>
              <a:srgbClr val="2499be"/>
            </a:solidFill>
            <a:ln w="28800">
              <a:solidFill>
                <a:srgbClr val="2499be"/>
              </a:solidFill>
              <a:round/>
            </a:ln>
          </c:spPr>
          <c:marker>
            <c:symbol val="diamond"/>
            <c:size val="8"/>
            <c:spPr>
              <a:solidFill>
                <a:srgbClr val="2499be"/>
              </a:solidFill>
            </c:spPr>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1</c:f>
              <c:numCache>
                <c:formatCode>General</c:formatCode>
                <c:ptCount val="4"/>
                <c:pt idx="0">
                  <c:v>25</c:v>
                </c:pt>
                <c:pt idx="1">
                  <c:v>15</c:v>
                </c:pt>
                <c:pt idx="2">
                  <c:v>40</c:v>
                </c:pt>
                <c:pt idx="3">
                  <c:v>20</c:v>
                </c:pt>
              </c:numCache>
            </c:numRef>
          </c:val>
          <c:smooth val="1"/>
        </c:ser>
        <c:hiLowLines>
          <c:spPr>
            <a:ln w="0">
              <a:noFill/>
            </a:ln>
          </c:spPr>
        </c:hiLowLines>
        <c:marker val="1"/>
        <c:axId val="3584318"/>
        <c:axId val="95370980"/>
      </c:lineChart>
      <c:catAx>
        <c:axId val="3584318"/>
        <c:scaling>
          <c:orientation val="minMax"/>
        </c:scaling>
        <c:delete val="0"/>
        <c:axPos val="b"/>
        <c:majorGridlines>
          <c:spPr>
            <a:ln w="0">
              <a:solidFill>
                <a:srgbClr val="b3b3b3"/>
              </a:solidFill>
            </a:ln>
          </c:spPr>
        </c:majorGridlines>
        <c:numFmt formatCode="[$-409]mm/dd/yyyy" sourceLinked="0"/>
        <c:majorTickMark val="out"/>
        <c:minorTickMark val="none"/>
        <c:tickLblPos val="nextTo"/>
        <c:spPr>
          <a:ln w="0">
            <a:solidFill>
              <a:srgbClr val="b3b3b3"/>
            </a:solidFill>
          </a:ln>
        </c:spPr>
        <c:txPr>
          <a:bodyPr/>
          <a:lstStyle/>
          <a:p>
            <a:pPr>
              <a:defRPr b="0" sz="1000" spc="-1" strike="noStrike">
                <a:solidFill>
                  <a:srgbClr val="666666"/>
                </a:solidFill>
                <a:latin typeface="Lato"/>
                <a:ea typeface="DejaVu Sans"/>
              </a:defRPr>
            </a:pPr>
          </a:p>
        </c:txPr>
        <c:crossAx val="95370980"/>
        <c:crosses val="autoZero"/>
        <c:auto val="1"/>
        <c:lblAlgn val="ctr"/>
        <c:lblOffset val="100"/>
        <c:noMultiLvlLbl val="0"/>
      </c:catAx>
      <c:valAx>
        <c:axId val="95370980"/>
        <c:scaling>
          <c:orientation val="minMax"/>
        </c:scaling>
        <c:delete val="0"/>
        <c:axPos val="l"/>
        <c:numFmt formatCode="General" sourceLinked="0"/>
        <c:majorTickMark val="out"/>
        <c:minorTickMark val="none"/>
        <c:tickLblPos val="nextTo"/>
        <c:spPr>
          <a:ln w="0">
            <a:solidFill>
              <a:srgbClr val="b3b3b3"/>
            </a:solidFill>
          </a:ln>
        </c:spPr>
        <c:txPr>
          <a:bodyPr/>
          <a:lstStyle/>
          <a:p>
            <a:pPr>
              <a:defRPr b="0" sz="1000" spc="-1" strike="noStrike">
                <a:solidFill>
                  <a:srgbClr val="666666"/>
                </a:solidFill>
                <a:latin typeface="Lato"/>
                <a:ea typeface="DejaVu Sans"/>
              </a:defRPr>
            </a:pPr>
          </a:p>
        </c:txPr>
        <c:crossAx val="3584318"/>
        <c:crosses val="autoZero"/>
        <c:crossBetween val="midCat"/>
      </c:valAx>
      <c:spPr>
        <a:noFill/>
        <a:ln w="0">
          <a:noFill/>
        </a:ln>
      </c:spPr>
    </c:plotArea>
    <c:legend>
      <c:legendPos val="b"/>
      <c:layout>
        <c:manualLayout>
          <c:xMode val="edge"/>
          <c:yMode val="edge"/>
          <c:x val="0.29424351547414"/>
          <c:y val="0.942011504917424"/>
          <c:w val="0.449269311064718"/>
          <c:h val="0.0578082954440011"/>
        </c:manualLayout>
      </c:layout>
      <c:overlay val="0"/>
      <c:spPr>
        <a:noFill/>
        <a:ln w="0">
          <a:noFill/>
        </a:ln>
      </c:spPr>
      <c:txPr>
        <a:bodyPr/>
        <a:lstStyle/>
        <a:p>
          <a:pPr>
            <a:defRPr b="0" sz="1000" spc="-1" strike="noStrike">
              <a:solidFill>
                <a:srgbClr val="666666"/>
              </a:solidFill>
              <a:latin typeface="Lato"/>
              <a:ea typeface="DejaVu Sans"/>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6"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8DFF2551-D3A2-410F-BF2F-8FEDCE41D7E2}"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197A0C18-9856-47F0-93D2-581AE332C467}"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9"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5370810E-2233-4785-AE2D-DC9676596826}"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2"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89FFFA91-D3D2-429A-9E25-31A3D8EBDC1B}"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5"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07E8A2EA-9744-4027-916B-BCE331E85FB4}"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9"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8D49CA50-8682-45B8-9690-DDEB77B6152F}"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3"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77746171-F61A-4333-8DDD-551A77DD9342}"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91F0ADE1-5E5C-4DEA-ADEF-B1EEE36EAD83}"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1"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2"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3"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4"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5"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6"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F4447543-E55C-48EB-BBC2-D8A90373E522}"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BBCDD8FA-833F-4E76-A2F9-8C18A9B49C19}"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4"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BFB4452F-349F-499D-B390-25ABABBBF4D2}"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6"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91B5E80B-52EE-40BE-AE8F-71886634EB72}"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8"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89"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16A374C5-385E-460A-89DC-6429C476E7D4}"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8C897B37-E9FE-4495-B6C5-836E4E109A72}"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F99F1749-0645-4285-84BE-0A0D96B55260}"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77F01C54-8001-4794-9815-142F411D31E7}"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7"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98"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3F501179-8327-4FC2-8C87-5ED1D1C1ABFB}"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9E0586FF-0D18-4754-8FA5-4FDB02864692}"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5"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6"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118DDB13-0E32-4927-87F6-A86F2FA80268}"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7A9D9141-8D7D-4CFA-A381-18E445519091}"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3"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8"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C196942B-DCD7-4794-8BD1-B88565882131}"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F8672C7-641C-4644-943D-50B6A176044E}"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6"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8B189A4-0C89-4CFB-84FE-B2927F560601}"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8"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E76F4B65-FE05-436F-847F-7B804D0BDE1E}"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0"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31"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8EA1B4EC-05B5-47FB-862D-D1EDFD4C8A35}"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D2600841-2988-434B-8507-AD244F056FAE}"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3"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C40BD2F2-DE3C-467A-B584-B035A3213CD9}"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5"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36"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DE576621-6AB5-4921-8509-973E8F8806AC}"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9"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4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27751FD2-0F27-4F26-B921-63379A1673A5}"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4"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5"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AC9FD888-B043-4641-AF81-7536B57A16F8}"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D4A01FA-B77A-41E6-95A1-A50238A9CD8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7"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32E78BD7-3BF4-47D5-9DFE-8403C90F88CF}"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98FA6891-0DB9-4078-916F-C883662FCC51}"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8"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9"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BA86823E-5C54-44E2-A838-10084E11ABAD}"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4"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8"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1"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F92C3B0-BB1A-4DC9-8871-A7CBE455ED5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7"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78"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9"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2"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7"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C936EE9-E1B3-46B7-B017-873C9E6932D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74121DF-A7CA-4E67-A131-594CA1F503E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44F6F32-427E-4B62-B5AA-8458B47BF9C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CDB7D92-EC47-4D08-8778-B91F42711A9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1BBA28-03F0-474D-B85D-D3282A52129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279DA6-FB38-4D17-9C9B-65FA5E7F224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B87B41A-D5F3-4999-9558-3C5E5FB9F9F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3592E26-C977-4654-B741-84304090630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AF6F379-0CDC-4BBE-AA13-B8C77BC6ABB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4D6BCED-E27C-4F99-A2ED-BC5FC68AB72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4741D96-5FC9-42EA-AFE3-9A5818E6DAFE}"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1A2368B-0385-4BA6-BC19-A8C318E9815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C46BE84-2DDF-4F00-9FE8-68607822CAC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25CCD18-7C8E-4D82-810B-81BEABFF3DC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ACEC266-65BF-49AD-94B0-55EA23F666B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3AD8FB7-A312-4E58-8376-E3717696632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E8ECE7-C658-4832-AEC1-DFA5D5F1147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DA262D-EAB0-4FDD-ACA9-F5C624A020A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D302B2D-A60F-431B-80B4-C2C5F7E45BE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100AE12-19CC-4C72-907A-B08FED620DD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5DBFEFC-54BD-4713-9EF2-3AE020CF0E91}"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87A9882-375A-4685-9853-42C9CCEF954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5CBE0C4-4AD8-46F4-A637-DF3F75EE4B6E}"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238A40C-96C0-4322-97E9-C3F286140BE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56884DB-AA71-4D20-BB2C-CED8F1BFD7A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8F89C57-61B8-4DAA-BA7B-9FE7DED44F8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CAA5F70-8347-45C8-8500-6AB28811508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C878B3D-86C6-46F9-8F51-885910351E2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BB4A040-71B1-465F-93C5-8367AEEC761F}"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718F8FE-9D90-45E7-8566-7B5214A3E70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64CEB21-AED4-4C9D-B57C-349AD3354AA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42D9136-52CB-4FC6-A6D7-55DCC1B1924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516EFD0-6D19-41B6-A517-A6B2E8C77A96}"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3FD1769-0663-4EF4-BD26-86713EA3C72F}"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FF11D3C-C6D5-4B09-BB28-33910F37E359}"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AB7CCBA-9781-49A4-AC93-98B680A557F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9D8994E-206F-4128-8537-5D6A1185116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6"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68BC170-1A36-44DD-A2CA-77D6B08C512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3B72059-2F05-4EA0-BABE-39030A1BF01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2792078-9543-4BC2-9A89-ABF0F96770B1}"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BB417A1-1140-4E3D-93BB-C27C45A82A6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5"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0914023-98BE-41BE-9970-16FFEA1D3D2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D56620F-B794-471C-8005-0E5C566422D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3"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F5564B3-A0CE-4A09-BFB9-393026CF545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DA55548-1567-4DC5-91CB-28135F545B41}"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B3BE31C-BD48-421C-8A6A-19181069D474}"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3CAD743-F6C9-4D58-BB7D-1151F8BF5872}"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5E5B499-B131-4271-A705-2D67D1E93B4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7"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EBEBF19-13C4-4C47-92DF-050A3F734D4C}"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8CA01C54-A519-4875-B372-1E1A5D806C8A}"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8F2E13A-7849-4A4B-A55C-531F27B065A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19951A3-A595-420C-B3DF-89D61A66418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FBEEDEA-5630-4DF2-97C2-F2871496B319}"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3F503B8-C948-480A-9E01-A22C3EE7D4F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2BAEB05D-0DAC-4772-B02E-1B19CFD20904}"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6"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26C64593-6270-49F5-B2A0-3D9DF6D7713C}"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44DD2CBE-06BF-442D-94D6-5351BE9BD660}"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B33E59A0-21D3-432F-B278-77C7CC39DBAD}"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251067F0-6E7D-4A86-97E1-DCA0D58CC456}"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7"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9EA4DC46-D8E4-4C44-8772-FD9A0BD7BF00}"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D6B8FEE-7A0D-4773-B6BF-E39989E95561}"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BBF7E12-17B7-4808-A923-98B3D4EE39D9}"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FBA250D3-ED43-4376-81E8-0FDE30DE3704}"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9C290380-F4A6-447B-850A-2ACFB87F80D3}"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6FE22A5-D307-4B3C-8D22-46763718353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0"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38DEB20-E850-4E58-99CE-145B8BAD2B46}"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4"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75"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76"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D28B3FF-4A35-4491-B4FF-13CB6B58F4C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216143B-B066-4C89-B1F1-34B1552E092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1"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D788D1AA-5484-4CE0-B019-EE31A40A6C93}"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0F0FB639-D4D7-4B06-AB6D-117D3C3C21D5}"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CC9B1FF-538E-4574-B226-C3A1BEE1060C}"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F0CE211-F339-4194-B2C2-46AF1EBEC054}"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1"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FF505745-CA79-428A-8B8F-3D2340289D76}"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3"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2CD3944-FB3E-455D-8C33-38BF327BB006}"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D5A35998-9734-453E-A974-9BDFF7F486E1}"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503640" y="225720"/>
            <a:ext cx="906840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83E82F5A-A7D0-45BA-8B6A-4A65DA1BE05D}"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515052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D19E5E2C-63C6-479F-ADC1-28742777C6AE}"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3640" y="1326240"/>
            <a:ext cx="4425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90194D59-BC28-4AF9-8D41-4E44A4FEA5BF}"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6"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4"/>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6DDA4C49-CC37-4B6B-AF5B-4FCCF3F695C0}"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0" name="PlaceHolder 2"/>
          <p:cNvSpPr>
            <a:spLocks noGrp="1"/>
          </p:cNvSpPr>
          <p:nvPr>
            <p:ph/>
          </p:nvPr>
        </p:nvSpPr>
        <p:spPr>
          <a:xfrm>
            <a:off x="503640" y="13262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1" name="PlaceHolder 3"/>
          <p:cNvSpPr>
            <a:spLocks noGrp="1"/>
          </p:cNvSpPr>
          <p:nvPr>
            <p:ph/>
          </p:nvPr>
        </p:nvSpPr>
        <p:spPr>
          <a:xfrm>
            <a:off x="503640" y="3043440"/>
            <a:ext cx="906840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95CD2A51-A1E8-4F19-9FDF-BD353A228A9D}"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3" name="PlaceHolder 2"/>
          <p:cNvSpPr>
            <a:spLocks noGrp="1"/>
          </p:cNvSpPr>
          <p:nvPr>
            <p:ph/>
          </p:nvPr>
        </p:nvSpPr>
        <p:spPr>
          <a:xfrm>
            <a:off x="50364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4" name="PlaceHolder 3"/>
          <p:cNvSpPr>
            <a:spLocks noGrp="1"/>
          </p:cNvSpPr>
          <p:nvPr>
            <p:ph/>
          </p:nvPr>
        </p:nvSpPr>
        <p:spPr>
          <a:xfrm>
            <a:off x="5150520" y="13262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4"/>
          <p:cNvSpPr>
            <a:spLocks noGrp="1"/>
          </p:cNvSpPr>
          <p:nvPr>
            <p:ph/>
          </p:nvPr>
        </p:nvSpPr>
        <p:spPr>
          <a:xfrm>
            <a:off x="50364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5"/>
          <p:cNvSpPr>
            <a:spLocks noGrp="1"/>
          </p:cNvSpPr>
          <p:nvPr>
            <p:ph/>
          </p:nvPr>
        </p:nvSpPr>
        <p:spPr>
          <a:xfrm>
            <a:off x="5150520" y="3043440"/>
            <a:ext cx="4425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D4BA098A-35AE-47E2-9A57-347408B452B9}"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2"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3"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C3FBC032-D358-4069-A3D0-D9473EC202E7}"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95D3B025-27B1-4D75-BAB7-0BDC7ED47993}"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2" name="PlaceHolder 2"/>
          <p:cNvSpPr>
            <a:spLocks noGrp="1"/>
          </p:cNvSpPr>
          <p:nvPr>
            <p:ph type="subTitle"/>
          </p:nvPr>
        </p:nvSpPr>
        <p:spPr>
          <a:xfrm>
            <a:off x="503640" y="1326240"/>
            <a:ext cx="906840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157F3AE0-AD42-4804-A636-BF2DCE027467}"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4" name="PlaceHolder 2"/>
          <p:cNvSpPr>
            <a:spLocks noGrp="1"/>
          </p:cNvSpPr>
          <p:nvPr>
            <p:ph/>
          </p:nvPr>
        </p:nvSpPr>
        <p:spPr>
          <a:xfrm>
            <a:off x="503640" y="1326240"/>
            <a:ext cx="906840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D3FF3069-3DDB-4DAD-B736-565F353713D6}" type="slidenum">
              <a:t>&lt;#&gt;</a:t>
            </a:fld>
          </a:p>
        </p:txBody>
      </p:sp>
      <p:sp>
        <p:nvSpPr>
          <p:cNvPr id="6" name="PlaceHolder 5"/>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7.jpe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
          <p:cNvSpPr/>
          <p:nvPr/>
        </p:nvSpPr>
        <p:spPr>
          <a:xfrm>
            <a:off x="0" y="0"/>
            <a:ext cx="1554120" cy="5668920"/>
          </a:xfrm>
          <a:prstGeom prst="rect">
            <a:avLst/>
          </a:prstGeom>
          <a:solidFill>
            <a:srgbClr val="2499be"/>
          </a:solidFill>
          <a:ln w="0">
            <a:noFill/>
          </a:ln>
        </p:spPr>
        <p:style>
          <a:lnRef idx="0"/>
          <a:fillRef idx="0"/>
          <a:effectRef idx="0"/>
          <a:fontRef idx="minor"/>
        </p:style>
      </p:sp>
      <p:sp>
        <p:nvSpPr>
          <p:cNvPr id="378"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79" name="PlaceHolder 2"/>
          <p:cNvSpPr>
            <a:spLocks noGrp="1"/>
          </p:cNvSpPr>
          <p:nvPr>
            <p:ph type="ftr" idx="25"/>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380" name="PlaceHolder 3"/>
          <p:cNvSpPr>
            <a:spLocks noGrp="1"/>
          </p:cNvSpPr>
          <p:nvPr>
            <p:ph type="sldNum" idx="26"/>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7C286E19-222A-4B5D-8E1D-FE0681242798}" type="slidenum">
              <a:rPr b="0" lang="en-US" sz="1400" spc="-1" strike="noStrike">
                <a:latin typeface="Noto Sans"/>
              </a:rPr>
              <a:t>&lt;number&gt;</a:t>
            </a:fld>
            <a:endParaRPr b="0" lang="en-US" sz="1400" spc="-1" strike="noStrike">
              <a:latin typeface="Times New Roman"/>
            </a:endParaRPr>
          </a:p>
        </p:txBody>
      </p:sp>
      <p:sp>
        <p:nvSpPr>
          <p:cNvPr id="381" name="PlaceHolder 4"/>
          <p:cNvSpPr>
            <a:spLocks noGrp="1"/>
          </p:cNvSpPr>
          <p:nvPr>
            <p:ph type="dt" idx="27"/>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2"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
          <p:cNvSpPr/>
          <p:nvPr/>
        </p:nvSpPr>
        <p:spPr>
          <a:xfrm>
            <a:off x="8522280" y="0"/>
            <a:ext cx="1554120" cy="5668920"/>
          </a:xfrm>
          <a:prstGeom prst="rect">
            <a:avLst/>
          </a:prstGeom>
          <a:solidFill>
            <a:srgbClr val="2499be"/>
          </a:solidFill>
          <a:ln w="0">
            <a:noFill/>
          </a:ln>
        </p:spPr>
        <p:style>
          <a:lnRef idx="0"/>
          <a:fillRef idx="0"/>
          <a:effectRef idx="0"/>
          <a:fontRef idx="minor"/>
        </p:style>
      </p:sp>
      <p:sp>
        <p:nvSpPr>
          <p:cNvPr id="420"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1" name="PlaceHolder 2"/>
          <p:cNvSpPr>
            <a:spLocks noGrp="1"/>
          </p:cNvSpPr>
          <p:nvPr>
            <p:ph type="ftr" idx="28"/>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422" name="PlaceHolder 3"/>
          <p:cNvSpPr>
            <a:spLocks noGrp="1"/>
          </p:cNvSpPr>
          <p:nvPr>
            <p:ph type="sldNum" idx="29"/>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387373E6-BEA6-42ED-B9C0-BE79EE137E44}" type="slidenum">
              <a:rPr b="0" lang="en-US" sz="1400" spc="-1" strike="noStrike">
                <a:latin typeface="Noto Sans"/>
              </a:rPr>
              <a:t>&lt;number&gt;</a:t>
            </a:fld>
            <a:endParaRPr b="0" lang="en-US" sz="1400" spc="-1" strike="noStrike">
              <a:latin typeface="Times New Roman"/>
            </a:endParaRPr>
          </a:p>
        </p:txBody>
      </p:sp>
      <p:sp>
        <p:nvSpPr>
          <p:cNvPr id="423" name="PlaceHolder 4"/>
          <p:cNvSpPr>
            <a:spLocks noGrp="1"/>
          </p:cNvSpPr>
          <p:nvPr>
            <p:ph type="dt" idx="30"/>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2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6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62" name="PlaceHolder 2"/>
          <p:cNvSpPr>
            <a:spLocks noGrp="1"/>
          </p:cNvSpPr>
          <p:nvPr>
            <p:ph type="body"/>
          </p:nvPr>
        </p:nvSpPr>
        <p:spPr>
          <a:xfrm>
            <a:off x="503640" y="1326240"/>
            <a:ext cx="906840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
          <p:cNvSpPr/>
          <p:nvPr/>
        </p:nvSpPr>
        <p:spPr>
          <a:xfrm>
            <a:off x="0" y="0"/>
            <a:ext cx="10076400" cy="5668920"/>
          </a:xfrm>
          <a:prstGeom prst="rect">
            <a:avLst/>
          </a:prstGeom>
          <a:solidFill>
            <a:srgbClr val="0d84a1">
              <a:alpha val="45000"/>
            </a:srgbClr>
          </a:solidFill>
          <a:ln w="0">
            <a:solidFill>
              <a:srgbClr val="3465a4"/>
            </a:solidFill>
          </a:ln>
        </p:spPr>
        <p:style>
          <a:lnRef idx="0"/>
          <a:fillRef idx="0"/>
          <a:effectRef idx="0"/>
          <a:fontRef idx="minor"/>
        </p:style>
      </p:sp>
      <p:sp>
        <p:nvSpPr>
          <p:cNvPr id="3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0" name="PlaceHolder 2"/>
          <p:cNvSpPr>
            <a:spLocks noGrp="1"/>
          </p:cNvSpPr>
          <p:nvPr>
            <p:ph type="body"/>
          </p:nvPr>
        </p:nvSpPr>
        <p:spPr>
          <a:xfrm>
            <a:off x="503640" y="1326240"/>
            <a:ext cx="906840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1" name="PlaceHolder 3"/>
          <p:cNvSpPr>
            <a:spLocks noGrp="1"/>
          </p:cNvSpPr>
          <p:nvPr>
            <p:ph type="ftr" idx="1"/>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42" name="PlaceHolder 4"/>
          <p:cNvSpPr>
            <a:spLocks noGrp="1"/>
          </p:cNvSpPr>
          <p:nvPr>
            <p:ph type="sldNum" idx="2"/>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28FFC54C-2584-43E7-8C7E-575A307CEE1B}" type="slidenum">
              <a:rPr b="0" lang="en-US" sz="1400" spc="-1" strike="noStrike">
                <a:latin typeface="Noto Sans"/>
              </a:rPr>
              <a:t>&lt;number&gt;</a:t>
            </a:fld>
            <a:endParaRPr b="0" lang="en-US" sz="1400" spc="-1" strike="noStrike">
              <a:latin typeface="Times New Roman"/>
            </a:endParaRPr>
          </a:p>
        </p:txBody>
      </p:sp>
      <p:sp>
        <p:nvSpPr>
          <p:cNvPr id="43" name="PlaceHolder 5"/>
          <p:cNvSpPr>
            <a:spLocks noGrp="1"/>
          </p:cNvSpPr>
          <p:nvPr>
            <p:ph type="dt" idx="3"/>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2"/>
          <a:stretch/>
        </p:blipFill>
        <p:spPr>
          <a:xfrm>
            <a:off x="360" y="360"/>
            <a:ext cx="2467440" cy="5668560"/>
          </a:xfrm>
          <a:prstGeom prst="rect">
            <a:avLst/>
          </a:prstGeom>
          <a:ln w="0">
            <a:noFill/>
          </a:ln>
        </p:spPr>
      </p:pic>
      <p:sp>
        <p:nvSpPr>
          <p:cNvPr id="8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2" name="PlaceHolder 2"/>
          <p:cNvSpPr>
            <a:spLocks noGrp="1"/>
          </p:cNvSpPr>
          <p:nvPr>
            <p:ph type="ftr" idx="4"/>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83" name="PlaceHolder 3"/>
          <p:cNvSpPr>
            <a:spLocks noGrp="1"/>
          </p:cNvSpPr>
          <p:nvPr>
            <p:ph type="sldNum" idx="5"/>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26CB7A28-9878-4B49-8543-D2ECE8798150}" type="slidenum">
              <a:rPr b="0" lang="en-US" sz="1400" spc="-1" strike="noStrike">
                <a:latin typeface="Noto Sans"/>
              </a:rPr>
              <a:t>&lt;number&gt;</a:t>
            </a:fld>
            <a:endParaRPr b="0" lang="en-US" sz="1400" spc="-1" strike="noStrike">
              <a:latin typeface="Times New Roman"/>
            </a:endParaRPr>
          </a:p>
        </p:txBody>
      </p:sp>
      <p:sp>
        <p:nvSpPr>
          <p:cNvPr id="84" name="PlaceHolder 4"/>
          <p:cNvSpPr>
            <a:spLocks noGrp="1"/>
          </p:cNvSpPr>
          <p:nvPr>
            <p:ph type="dt" idx="6"/>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2"/>
          <a:stretch/>
        </p:blipFill>
        <p:spPr>
          <a:xfrm flipH="1" rot="16200000">
            <a:off x="3804480" y="-3803760"/>
            <a:ext cx="2467800" cy="10076400"/>
          </a:xfrm>
          <a:prstGeom prst="rect">
            <a:avLst/>
          </a:prstGeom>
          <a:ln w="0">
            <a:noFill/>
          </a:ln>
        </p:spPr>
      </p:pic>
      <p:sp>
        <p:nvSpPr>
          <p:cNvPr id="12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24" name="PlaceHolder 2"/>
          <p:cNvSpPr>
            <a:spLocks noGrp="1"/>
          </p:cNvSpPr>
          <p:nvPr>
            <p:ph type="ftr" idx="7"/>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125" name="PlaceHolder 3"/>
          <p:cNvSpPr>
            <a:spLocks noGrp="1"/>
          </p:cNvSpPr>
          <p:nvPr>
            <p:ph type="sldNum" idx="8"/>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06824729-5B40-43F2-94B1-647474B58504}" type="slidenum">
              <a:rPr b="0" lang="en-US" sz="1400" spc="-1" strike="noStrike">
                <a:latin typeface="Noto Sans"/>
              </a:rPr>
              <a:t>&lt;number&gt;</a:t>
            </a:fld>
            <a:endParaRPr b="0" lang="en-US" sz="1400" spc="-1" strike="noStrike">
              <a:latin typeface="Times New Roman"/>
            </a:endParaRPr>
          </a:p>
        </p:txBody>
      </p:sp>
      <p:sp>
        <p:nvSpPr>
          <p:cNvPr id="126" name="PlaceHolder 4"/>
          <p:cNvSpPr>
            <a:spLocks noGrp="1"/>
          </p:cNvSpPr>
          <p:nvPr>
            <p:ph type="dt" idx="9"/>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p:nvPr/>
        </p:nvSpPr>
        <p:spPr>
          <a:xfrm>
            <a:off x="7608240" y="0"/>
            <a:ext cx="2468520" cy="5668920"/>
          </a:xfrm>
          <a:custGeom>
            <a:avLst/>
            <a:gdLst/>
            <a:ahLst/>
            <a:rect l="l" t="t"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style>
          <a:lnRef idx="0"/>
          <a:fillRef idx="0"/>
          <a:effectRef idx="0"/>
          <a:fontRef idx="minor"/>
        </p:style>
      </p:sp>
      <p:sp>
        <p:nvSpPr>
          <p:cNvPr id="165" name=""/>
          <p:cNvSpPr/>
          <p:nvPr/>
        </p:nvSpPr>
        <p:spPr>
          <a:xfrm>
            <a:off x="-35640" y="0"/>
            <a:ext cx="2468520" cy="5668920"/>
          </a:xfrm>
          <a:custGeom>
            <a:avLst/>
            <a:gdLst/>
            <a:ahLst/>
            <a:rect l="l" t="t"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style>
          <a:lnRef idx="0"/>
          <a:fillRef idx="0"/>
          <a:effectRef idx="0"/>
          <a:fontRef idx="minor"/>
        </p:style>
      </p:sp>
      <p:sp>
        <p:nvSpPr>
          <p:cNvPr id="16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67" name="PlaceHolder 2"/>
          <p:cNvSpPr>
            <a:spLocks noGrp="1"/>
          </p:cNvSpPr>
          <p:nvPr>
            <p:ph type="ftr" idx="10"/>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168" name="PlaceHolder 3"/>
          <p:cNvSpPr>
            <a:spLocks noGrp="1"/>
          </p:cNvSpPr>
          <p:nvPr>
            <p:ph type="sldNum" idx="11"/>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19A6B9C8-60F2-4B10-A508-D51D230F4ED0}" type="slidenum">
              <a:rPr b="0" lang="en-US" sz="1400" spc="-1" strike="noStrike">
                <a:latin typeface="Noto Sans"/>
              </a:rPr>
              <a:t>&lt;number&gt;</a:t>
            </a:fld>
            <a:endParaRPr b="0" lang="en-US" sz="1400" spc="-1" strike="noStrike">
              <a:latin typeface="Times New Roman"/>
            </a:endParaRPr>
          </a:p>
        </p:txBody>
      </p:sp>
      <p:sp>
        <p:nvSpPr>
          <p:cNvPr id="169" name="PlaceHolder 4"/>
          <p:cNvSpPr>
            <a:spLocks noGrp="1"/>
          </p:cNvSpPr>
          <p:nvPr>
            <p:ph type="dt" idx="12"/>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0"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 descr=""/>
          <p:cNvPicPr/>
          <p:nvPr/>
        </p:nvPicPr>
        <p:blipFill>
          <a:blip r:embed="rId2"/>
          <a:stretch/>
        </p:blipFill>
        <p:spPr>
          <a:xfrm>
            <a:off x="5943600" y="3475440"/>
            <a:ext cx="4110840" cy="2193480"/>
          </a:xfrm>
          <a:prstGeom prst="rect">
            <a:avLst/>
          </a:prstGeom>
          <a:ln w="0">
            <a:noFill/>
          </a:ln>
        </p:spPr>
      </p:pic>
      <p:pic>
        <p:nvPicPr>
          <p:cNvPr id="208" name="" descr=""/>
          <p:cNvPicPr/>
          <p:nvPr/>
        </p:nvPicPr>
        <p:blipFill>
          <a:blip r:embed="rId3"/>
          <a:stretch/>
        </p:blipFill>
        <p:spPr>
          <a:xfrm>
            <a:off x="5852160" y="360"/>
            <a:ext cx="2742480" cy="2010960"/>
          </a:xfrm>
          <a:prstGeom prst="rect">
            <a:avLst/>
          </a:prstGeom>
          <a:ln w="0">
            <a:noFill/>
          </a:ln>
        </p:spPr>
      </p:pic>
      <p:sp>
        <p:nvSpPr>
          <p:cNvPr id="209"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10" name="PlaceHolder 2"/>
          <p:cNvSpPr>
            <a:spLocks noGrp="1"/>
          </p:cNvSpPr>
          <p:nvPr>
            <p:ph type="ftr" idx="13"/>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211" name="PlaceHolder 3"/>
          <p:cNvSpPr>
            <a:spLocks noGrp="1"/>
          </p:cNvSpPr>
          <p:nvPr>
            <p:ph type="sldNum" idx="14"/>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484621D5-C193-4CA9-85C9-9C4B21624900}" type="slidenum">
              <a:rPr b="0" lang="en-US" sz="1400" spc="-1" strike="noStrike">
                <a:latin typeface="Noto Sans"/>
              </a:rPr>
              <a:t>&lt;number&gt;</a:t>
            </a:fld>
            <a:endParaRPr b="0" lang="en-US" sz="1400" spc="-1" strike="noStrike">
              <a:latin typeface="Times New Roman"/>
            </a:endParaRPr>
          </a:p>
        </p:txBody>
      </p:sp>
      <p:sp>
        <p:nvSpPr>
          <p:cNvPr id="212" name="PlaceHolder 4"/>
          <p:cNvSpPr>
            <a:spLocks noGrp="1"/>
          </p:cNvSpPr>
          <p:nvPr>
            <p:ph type="dt" idx="15"/>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13"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250" name=""/>
          <p:cNvSpPr/>
          <p:nvPr/>
        </p:nvSpPr>
        <p:spPr>
          <a:xfrm>
            <a:off x="0" y="365760"/>
            <a:ext cx="3382920" cy="579240"/>
          </a:xfrm>
          <a:prstGeom prst="rect">
            <a:avLst/>
          </a:prstGeom>
          <a:solidFill>
            <a:srgbClr val="ffffff"/>
          </a:solidFill>
          <a:ln w="0">
            <a:noFill/>
          </a:ln>
        </p:spPr>
        <p:style>
          <a:lnRef idx="0"/>
          <a:fillRef idx="0"/>
          <a:effectRef idx="0"/>
          <a:fontRef idx="minor"/>
        </p:style>
      </p:sp>
      <p:sp>
        <p:nvSpPr>
          <p:cNvPr id="251"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52" name="PlaceHolder 2"/>
          <p:cNvSpPr>
            <a:spLocks noGrp="1"/>
          </p:cNvSpPr>
          <p:nvPr>
            <p:ph type="ftr" idx="16"/>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253" name="PlaceHolder 3"/>
          <p:cNvSpPr>
            <a:spLocks noGrp="1"/>
          </p:cNvSpPr>
          <p:nvPr>
            <p:ph type="sldNum" idx="17"/>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A45557C9-AEAE-41D3-BBD2-6A227AAB4374}" type="slidenum">
              <a:rPr b="0" lang="en-US" sz="1400" spc="-1" strike="noStrike">
                <a:latin typeface="Noto Sans"/>
              </a:rPr>
              <a:t>&lt;number&gt;</a:t>
            </a:fld>
            <a:endParaRPr b="0" lang="en-US" sz="1400" spc="-1" strike="noStrike">
              <a:latin typeface="Times New Roman"/>
            </a:endParaRPr>
          </a:p>
        </p:txBody>
      </p:sp>
      <p:sp>
        <p:nvSpPr>
          <p:cNvPr id="254" name="PlaceHolder 4"/>
          <p:cNvSpPr>
            <a:spLocks noGrp="1"/>
          </p:cNvSpPr>
          <p:nvPr>
            <p:ph type="dt" idx="18"/>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5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
          <p:cNvSpPr/>
          <p:nvPr/>
        </p:nvSpPr>
        <p:spPr>
          <a:xfrm>
            <a:off x="0" y="365760"/>
            <a:ext cx="3239640" cy="579240"/>
          </a:xfrm>
          <a:prstGeom prst="rect">
            <a:avLst/>
          </a:prstGeom>
          <a:solidFill>
            <a:srgbClr val="2499be"/>
          </a:solidFill>
          <a:ln w="0">
            <a:noFill/>
          </a:ln>
        </p:spPr>
        <p:style>
          <a:lnRef idx="0"/>
          <a:fillRef idx="0"/>
          <a:effectRef idx="0"/>
          <a:fontRef idx="minor"/>
        </p:style>
      </p:sp>
      <p:sp>
        <p:nvSpPr>
          <p:cNvPr id="293"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94" name="PlaceHolder 2"/>
          <p:cNvSpPr>
            <a:spLocks noGrp="1"/>
          </p:cNvSpPr>
          <p:nvPr>
            <p:ph type="ftr" idx="19"/>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295" name="PlaceHolder 3"/>
          <p:cNvSpPr>
            <a:spLocks noGrp="1"/>
          </p:cNvSpPr>
          <p:nvPr>
            <p:ph type="sldNum" idx="20"/>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76D28078-6571-47BF-99C4-A54E79CE3458}" type="slidenum">
              <a:rPr b="0" lang="en-US" sz="1400" spc="-1" strike="noStrike">
                <a:latin typeface="Noto Sans"/>
              </a:rPr>
              <a:t>&lt;number&gt;</a:t>
            </a:fld>
            <a:endParaRPr b="0" lang="en-US" sz="1400" spc="-1" strike="noStrike">
              <a:latin typeface="Times New Roman"/>
            </a:endParaRPr>
          </a:p>
        </p:txBody>
      </p:sp>
      <p:sp>
        <p:nvSpPr>
          <p:cNvPr id="296" name="PlaceHolder 4"/>
          <p:cNvSpPr>
            <a:spLocks noGrp="1"/>
          </p:cNvSpPr>
          <p:nvPr>
            <p:ph type="dt" idx="21"/>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97"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4115160" y="4846320"/>
            <a:ext cx="5961600" cy="822600"/>
          </a:xfrm>
          <a:custGeom>
            <a:avLst/>
            <a:gdLst/>
            <a:ahLst/>
            <a:rect l="l" t="t"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style>
          <a:lnRef idx="0"/>
          <a:fillRef idx="0"/>
          <a:effectRef idx="0"/>
          <a:fontRef idx="minor"/>
        </p:style>
      </p:sp>
      <p:sp>
        <p:nvSpPr>
          <p:cNvPr id="335" name=""/>
          <p:cNvSpPr/>
          <p:nvPr/>
        </p:nvSpPr>
        <p:spPr>
          <a:xfrm>
            <a:off x="360" y="0"/>
            <a:ext cx="10076400" cy="1645560"/>
          </a:xfrm>
          <a:custGeom>
            <a:avLst/>
            <a:gdLst/>
            <a:ahLst/>
            <a:rect l="l" t="t"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style>
          <a:lnRef idx="0"/>
          <a:fillRef idx="0"/>
          <a:effectRef idx="0"/>
          <a:fontRef idx="minor"/>
        </p:style>
      </p:sp>
      <p:sp>
        <p:nvSpPr>
          <p:cNvPr id="336" name="PlaceHolder 1"/>
          <p:cNvSpPr>
            <a:spLocks noGrp="1"/>
          </p:cNvSpPr>
          <p:nvPr>
            <p:ph type="title"/>
          </p:nvPr>
        </p:nvSpPr>
        <p:spPr>
          <a:xfrm>
            <a:off x="503640" y="225720"/>
            <a:ext cx="906840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37" name="PlaceHolder 2"/>
          <p:cNvSpPr>
            <a:spLocks noGrp="1"/>
          </p:cNvSpPr>
          <p:nvPr>
            <p:ph type="ftr" idx="22"/>
          </p:nvPr>
        </p:nvSpPr>
        <p:spPr>
          <a:xfrm>
            <a:off x="3445920" y="5164560"/>
            <a:ext cx="319356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338" name="PlaceHolder 3"/>
          <p:cNvSpPr>
            <a:spLocks noGrp="1"/>
          </p:cNvSpPr>
          <p:nvPr>
            <p:ph type="sldNum" idx="23"/>
          </p:nvPr>
        </p:nvSpPr>
        <p:spPr>
          <a:xfrm>
            <a:off x="7224840" y="5164560"/>
            <a:ext cx="234684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6EC5807F-0809-46F3-9DFF-835B85F1ED97}" type="slidenum">
              <a:rPr b="0" lang="en-US" sz="1400" spc="-1" strike="noStrike">
                <a:latin typeface="Noto Sans"/>
              </a:rPr>
              <a:t>&lt;number&gt;</a:t>
            </a:fld>
            <a:endParaRPr b="0" lang="en-US" sz="1400" spc="-1" strike="noStrike">
              <a:latin typeface="Times New Roman"/>
            </a:endParaRPr>
          </a:p>
        </p:txBody>
      </p:sp>
      <p:sp>
        <p:nvSpPr>
          <p:cNvPr id="339" name="PlaceHolder 4"/>
          <p:cNvSpPr>
            <a:spLocks noGrp="1"/>
          </p:cNvSpPr>
          <p:nvPr>
            <p:ph type="dt" idx="24"/>
          </p:nvPr>
        </p:nvSpPr>
        <p:spPr>
          <a:xfrm>
            <a:off x="503640" y="5164560"/>
            <a:ext cx="234684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40"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5.xml"/>
</Relationships>
</file>

<file path=ppt/slides/_rels/slide7.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77.xml"/>
</Relationships>
</file>

<file path=ppt/slides/_rels/slide8.xml.rels><?xml version="1.0" encoding="UTF-8"?>
<Relationships xmlns="http://schemas.openxmlformats.org/package/2006/relationships"><Relationship Id="rId1" Type="http://schemas.openxmlformats.org/officeDocument/2006/relationships/chart" Target="../charts/chart6.xml"/><Relationship Id="rId2" Type="http://schemas.openxmlformats.org/officeDocument/2006/relationships/slideLayout" Target="../slideLayouts/slideLayout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178200" y="0"/>
            <a:ext cx="8965800" cy="2621880"/>
          </a:xfrm>
          <a:prstGeom prst="rect">
            <a:avLst/>
          </a:prstGeom>
          <a:noFill/>
          <a:ln w="0">
            <a:noFill/>
          </a:ln>
        </p:spPr>
        <p:txBody>
          <a:bodyPr lIns="0" rIns="0" tIns="0" bIns="0" anchor="ctr">
            <a:noAutofit/>
          </a:bodyPr>
          <a:p>
            <a:pPr>
              <a:lnSpc>
                <a:spcPct val="100000"/>
              </a:lnSpc>
              <a:buNone/>
            </a:pPr>
            <a:r>
              <a:rPr b="1" lang="en-US" sz="7200" spc="-1" strike="noStrike">
                <a:solidFill>
                  <a:srgbClr val="ffffff"/>
                </a:solidFill>
                <a:latin typeface="Noto Sans"/>
              </a:rPr>
              <a:t>System Stored Functions</a:t>
            </a:r>
            <a:endParaRPr b="0" lang="en-US" sz="7200" spc="-1" strike="noStrike">
              <a:latin typeface="Arial"/>
            </a:endParaRPr>
          </a:p>
        </p:txBody>
      </p:sp>
      <p:sp>
        <p:nvSpPr>
          <p:cNvPr id="500" name=""/>
          <p:cNvSpPr/>
          <p:nvPr/>
        </p:nvSpPr>
        <p:spPr>
          <a:xfrm>
            <a:off x="228600" y="2286000"/>
            <a:ext cx="6629400" cy="1080"/>
          </a:xfrm>
          <a:prstGeom prst="line">
            <a:avLst/>
          </a:prstGeom>
          <a:ln w="38160">
            <a:solidFill>
              <a:srgbClr val="ffffff"/>
            </a:solidFill>
            <a:round/>
          </a:ln>
        </p:spPr>
        <p:style>
          <a:lnRef idx="0"/>
          <a:fillRef idx="0"/>
          <a:effectRef idx="0"/>
          <a:fontRef idx="minor"/>
        </p:style>
      </p:sp>
      <p:pic>
        <p:nvPicPr>
          <p:cNvPr id="501" name="" descr=""/>
          <p:cNvPicPr/>
          <p:nvPr/>
        </p:nvPicPr>
        <p:blipFill>
          <a:blip r:embed="rId1"/>
          <a:stretch/>
        </p:blipFill>
        <p:spPr>
          <a:xfrm>
            <a:off x="228600" y="2560320"/>
            <a:ext cx="5220000" cy="2926080"/>
          </a:xfrm>
          <a:prstGeom prst="rect">
            <a:avLst/>
          </a:prstGeom>
          <a:ln w="0">
            <a:noFill/>
          </a:ln>
        </p:spPr>
      </p:pic>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
          <p:cNvSpPr/>
          <p:nvPr/>
        </p:nvSpPr>
        <p:spPr>
          <a:xfrm rot="1800">
            <a:off x="3629160" y="1567080"/>
            <a:ext cx="2888640" cy="2535120"/>
          </a:xfrm>
          <a:custGeom>
            <a:avLst/>
            <a:gdLst/>
            <a:ahLst/>
            <a:rect l="l" t="t" r="r" b="b"/>
            <a:pathLst>
              <a:path w="21600" h="21600">
                <a:moveTo>
                  <a:pt x="5303" y="0"/>
                </a:moveTo>
                <a:lnTo>
                  <a:pt x="16297" y="0"/>
                </a:lnTo>
                <a:lnTo>
                  <a:pt x="21600" y="10800"/>
                </a:lnTo>
                <a:lnTo>
                  <a:pt x="16297" y="21600"/>
                </a:lnTo>
                <a:lnTo>
                  <a:pt x="5303" y="21600"/>
                </a:lnTo>
                <a:lnTo>
                  <a:pt x="0" y="10800"/>
                </a:lnTo>
                <a:close/>
              </a:path>
            </a:pathLst>
          </a:custGeom>
          <a:noFill/>
          <a:ln w="304920">
            <a:solidFill>
              <a:srgbClr val="2499be"/>
            </a:solidFill>
            <a:round/>
          </a:ln>
        </p:spPr>
        <p:style>
          <a:lnRef idx="0"/>
          <a:fillRef idx="0"/>
          <a:effectRef idx="0"/>
          <a:fontRef idx="minor"/>
        </p:style>
        <p:txBody>
          <a:bodyPr wrap="none" lIns="242640" rIns="242640" tIns="197640" bIns="197640" anchor="ctr">
            <a:noAutofit/>
          </a:bodyPr>
          <a:p>
            <a:pPr algn="ctr">
              <a:lnSpc>
                <a:spcPct val="100000"/>
              </a:lnSpc>
              <a:buNone/>
            </a:pPr>
            <a:r>
              <a:rPr b="1" lang="en-US" sz="5400" spc="-1" strike="noStrike">
                <a:solidFill>
                  <a:srgbClr val="2499be"/>
                </a:solidFill>
                <a:latin typeface="Noto Sans"/>
                <a:ea typeface="DejaVu Sans"/>
              </a:rPr>
              <a:t>2016</a:t>
            </a:r>
            <a:endParaRPr b="0" lang="en-US" sz="5400" spc="-1" strike="noStrike">
              <a:latin typeface="Arial"/>
            </a:endParaRPr>
          </a:p>
        </p:txBody>
      </p:sp>
      <p:sp>
        <p:nvSpPr>
          <p:cNvPr id="562" name=""/>
          <p:cNvSpPr/>
          <p:nvPr/>
        </p:nvSpPr>
        <p:spPr>
          <a:xfrm>
            <a:off x="6894000" y="1802520"/>
            <a:ext cx="2742840" cy="45684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4c4c4c"/>
                </a:solidFill>
                <a:latin typeface="Noto Sans"/>
              </a:rPr>
              <a:t>Lorem Ipsum</a:t>
            </a:r>
            <a:endParaRPr b="0" lang="en-US" sz="1800" spc="-1" strike="noStrike">
              <a:latin typeface="Arial"/>
            </a:endParaRPr>
          </a:p>
        </p:txBody>
      </p:sp>
      <p:sp>
        <p:nvSpPr>
          <p:cNvPr id="563" name=""/>
          <p:cNvSpPr/>
          <p:nvPr/>
        </p:nvSpPr>
        <p:spPr>
          <a:xfrm>
            <a:off x="6894000" y="2313720"/>
            <a:ext cx="2742840" cy="155304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latin typeface="Arial"/>
            </a:endParaRPr>
          </a:p>
        </p:txBody>
      </p:sp>
      <p:sp>
        <p:nvSpPr>
          <p:cNvPr id="564" name=""/>
          <p:cNvSpPr/>
          <p:nvPr/>
        </p:nvSpPr>
        <p:spPr>
          <a:xfrm>
            <a:off x="5074200" y="4389120"/>
            <a:ext cx="360" cy="1280160"/>
          </a:xfrm>
          <a:prstGeom prst="line">
            <a:avLst/>
          </a:prstGeom>
          <a:ln w="38160">
            <a:solidFill>
              <a:srgbClr val="2499be"/>
            </a:solidFill>
            <a:round/>
            <a:headEnd len="med" type="oval" w="med"/>
          </a:ln>
        </p:spPr>
        <p:style>
          <a:lnRef idx="0"/>
          <a:fillRef idx="0"/>
          <a:effectRef idx="0"/>
          <a:fontRef idx="minor"/>
        </p:style>
      </p:sp>
      <p:sp>
        <p:nvSpPr>
          <p:cNvPr id="565" name="PlaceHolder 1"/>
          <p:cNvSpPr>
            <a:spLocks noGrp="1"/>
          </p:cNvSpPr>
          <p:nvPr>
            <p:ph type="title"/>
          </p:nvPr>
        </p:nvSpPr>
        <p:spPr>
          <a:xfrm rot="16200000">
            <a:off x="-2086560" y="2361960"/>
            <a:ext cx="5668920" cy="945720"/>
          </a:xfrm>
          <a:prstGeom prst="rect">
            <a:avLst/>
          </a:prstGeom>
          <a:noFill/>
          <a:ln w="0">
            <a:noFill/>
          </a:ln>
        </p:spPr>
        <p:txBody>
          <a:bodyPr lIns="0" rIns="0" tIns="0" bIns="0" anchor="ctr">
            <a:noAutofit/>
          </a:bodyPr>
          <a:p>
            <a:pPr algn="ctr">
              <a:lnSpc>
                <a:spcPct val="100000"/>
              </a:lnSpc>
              <a:buNone/>
            </a:pPr>
            <a:r>
              <a:rPr b="1" lang="en-US" sz="4400" spc="-1" strike="noStrike">
                <a:solidFill>
                  <a:srgbClr val="ffffff"/>
                </a:solidFill>
                <a:latin typeface="Noto Sans"/>
              </a:rPr>
              <a:t>Lorem Ipsum</a:t>
            </a:r>
            <a:endParaRPr b="0" lang="en-US" sz="4400" spc="-1" strike="noStrike">
              <a:latin typeface="Arial"/>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
          <p:cNvSpPr/>
          <p:nvPr/>
        </p:nvSpPr>
        <p:spPr>
          <a:xfrm rot="1800">
            <a:off x="3629160" y="1567080"/>
            <a:ext cx="2888640" cy="2535120"/>
          </a:xfrm>
          <a:custGeom>
            <a:avLst/>
            <a:gdLst/>
            <a:ahLst/>
            <a:rect l="l" t="t" r="r" b="b"/>
            <a:pathLst>
              <a:path w="21600" h="21600">
                <a:moveTo>
                  <a:pt x="5303" y="0"/>
                </a:moveTo>
                <a:lnTo>
                  <a:pt x="16297" y="0"/>
                </a:lnTo>
                <a:lnTo>
                  <a:pt x="21600" y="10800"/>
                </a:lnTo>
                <a:lnTo>
                  <a:pt x="16297" y="21600"/>
                </a:lnTo>
                <a:lnTo>
                  <a:pt x="5303" y="21600"/>
                </a:lnTo>
                <a:lnTo>
                  <a:pt x="0" y="10800"/>
                </a:lnTo>
                <a:close/>
              </a:path>
            </a:pathLst>
          </a:custGeom>
          <a:noFill/>
          <a:ln w="304920">
            <a:solidFill>
              <a:srgbClr val="2499be"/>
            </a:solidFill>
            <a:round/>
          </a:ln>
        </p:spPr>
        <p:style>
          <a:lnRef idx="0"/>
          <a:fillRef idx="0"/>
          <a:effectRef idx="0"/>
          <a:fontRef idx="minor"/>
        </p:style>
        <p:txBody>
          <a:bodyPr wrap="none" lIns="242640" rIns="242640" tIns="197640" bIns="197640" anchor="ctr">
            <a:noAutofit/>
          </a:bodyPr>
          <a:p>
            <a:pPr algn="ctr">
              <a:lnSpc>
                <a:spcPct val="100000"/>
              </a:lnSpc>
              <a:buNone/>
            </a:pPr>
            <a:r>
              <a:rPr b="1" lang="en-US" sz="5400" spc="-1" strike="noStrike">
                <a:solidFill>
                  <a:srgbClr val="2499be"/>
                </a:solidFill>
                <a:latin typeface="Noto Sans"/>
                <a:ea typeface="DejaVu Sans"/>
              </a:rPr>
              <a:t>2020</a:t>
            </a:r>
            <a:endParaRPr b="0" lang="en-US" sz="5400" spc="-1" strike="noStrike">
              <a:latin typeface="Arial"/>
            </a:endParaRPr>
          </a:p>
        </p:txBody>
      </p:sp>
      <p:sp>
        <p:nvSpPr>
          <p:cNvPr id="567" name=""/>
          <p:cNvSpPr/>
          <p:nvPr/>
        </p:nvSpPr>
        <p:spPr>
          <a:xfrm>
            <a:off x="462600" y="1802520"/>
            <a:ext cx="2742840" cy="45684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4c4c4c"/>
                </a:solidFill>
                <a:latin typeface="Noto Sans"/>
              </a:rPr>
              <a:t>Lorem Ipsum</a:t>
            </a:r>
            <a:endParaRPr b="0" lang="en-US" sz="1800" spc="-1" strike="noStrike">
              <a:latin typeface="Arial"/>
            </a:endParaRPr>
          </a:p>
        </p:txBody>
      </p:sp>
      <p:sp>
        <p:nvSpPr>
          <p:cNvPr id="568" name=""/>
          <p:cNvSpPr/>
          <p:nvPr/>
        </p:nvSpPr>
        <p:spPr>
          <a:xfrm>
            <a:off x="462600" y="2313720"/>
            <a:ext cx="2742840" cy="155304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latin typeface="Arial"/>
            </a:endParaRPr>
          </a:p>
        </p:txBody>
      </p:sp>
      <p:sp>
        <p:nvSpPr>
          <p:cNvPr id="569" name=""/>
          <p:cNvSpPr/>
          <p:nvPr/>
        </p:nvSpPr>
        <p:spPr>
          <a:xfrm flipV="1">
            <a:off x="5074200" y="0"/>
            <a:ext cx="360" cy="1280160"/>
          </a:xfrm>
          <a:prstGeom prst="line">
            <a:avLst/>
          </a:prstGeom>
          <a:ln w="38160">
            <a:solidFill>
              <a:srgbClr val="2499be"/>
            </a:solidFill>
            <a:round/>
            <a:headEnd len="med" type="oval" w="med"/>
          </a:ln>
        </p:spPr>
        <p:style>
          <a:lnRef idx="0"/>
          <a:fillRef idx="0"/>
          <a:effectRef idx="0"/>
          <a:fontRef idx="minor"/>
        </p:style>
      </p:sp>
      <p:sp>
        <p:nvSpPr>
          <p:cNvPr id="570" name="PlaceHolder 1"/>
          <p:cNvSpPr>
            <a:spLocks noGrp="1"/>
          </p:cNvSpPr>
          <p:nvPr>
            <p:ph type="title"/>
          </p:nvPr>
        </p:nvSpPr>
        <p:spPr>
          <a:xfrm rot="5400000">
            <a:off x="6476760" y="2361600"/>
            <a:ext cx="5668920" cy="9457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Lato Black"/>
              </a:rPr>
              <a:t>Lorem Ipsum</a:t>
            </a:r>
            <a:endParaRPr b="0" lang="en-US" sz="4400" spc="-1" strike="noStrike">
              <a:latin typeface="Arial"/>
            </a:endParaRPr>
          </a:p>
        </p:txBody>
      </p:sp>
    </p:spTree>
  </p:cSld>
  <p:transition>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2004840"/>
            <a:ext cx="9068040" cy="1659960"/>
          </a:xfrm>
          <a:prstGeom prst="rect">
            <a:avLst/>
          </a:prstGeom>
          <a:noFill/>
          <a:ln w="0">
            <a:noFill/>
          </a:ln>
        </p:spPr>
        <p:txBody>
          <a:bodyPr lIns="0" rIns="0" tIns="0" bIns="0" anchor="ctr">
            <a:noAutofit/>
          </a:bodyPr>
          <a:p>
            <a:pPr algn="ctr">
              <a:lnSpc>
                <a:spcPct val="100000"/>
              </a:lnSpc>
              <a:buNone/>
            </a:pPr>
            <a:r>
              <a:rPr b="1" lang="en-US" sz="9600" spc="996" strike="noStrike">
                <a:solidFill>
                  <a:srgbClr val="ffffff"/>
                </a:solidFill>
                <a:latin typeface="Noto Sans"/>
              </a:rPr>
              <a:t>Thank you</a:t>
            </a:r>
            <a:endParaRPr b="0" lang="en-US" sz="9600" spc="-1" strike="noStrike">
              <a:latin typeface="Arial"/>
            </a:endParaRPr>
          </a:p>
        </p:txBody>
      </p:sp>
      <p:sp>
        <p:nvSpPr>
          <p:cNvPr id="572" name=""/>
          <p:cNvSpPr/>
          <p:nvPr/>
        </p:nvSpPr>
        <p:spPr>
          <a:xfrm>
            <a:off x="234360" y="5040000"/>
            <a:ext cx="264528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eeeeee"/>
                </a:solidFill>
                <a:latin typeface="Noto Sans"/>
              </a:rPr>
              <a:t>CC by SA, Risyad Rais</a:t>
            </a:r>
            <a:endParaRPr b="0" lang="en-US" sz="18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
          <p:cNvSpPr/>
          <p:nvPr/>
        </p:nvSpPr>
        <p:spPr>
          <a:xfrm>
            <a:off x="2514600" y="914400"/>
            <a:ext cx="6400440" cy="182340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2600" spc="-1" strike="noStrike">
                <a:solidFill>
                  <a:srgbClr val="ffffff"/>
                </a:solidFill>
                <a:latin typeface="Noto Sans"/>
              </a:rPr>
              <a:t>What is a System Stored Function?</a:t>
            </a:r>
            <a:endParaRPr b="0" lang="en-US" sz="2600" spc="-1" strike="noStrike">
              <a:latin typeface="Arial"/>
            </a:endParaRPr>
          </a:p>
        </p:txBody>
      </p:sp>
      <p:sp>
        <p:nvSpPr>
          <p:cNvPr id="503" name=""/>
          <p:cNvSpPr/>
          <p:nvPr/>
        </p:nvSpPr>
        <p:spPr>
          <a:xfrm>
            <a:off x="457200" y="228600"/>
            <a:ext cx="1920600" cy="1485720"/>
          </a:xfrm>
          <a:custGeom>
            <a:avLst/>
            <a:gdLst/>
            <a:ahLst/>
            <a:rect l="l" t="t" r="r" b="b"/>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style>
          <a:lnRef idx="0"/>
          <a:fillRef idx="0"/>
          <a:effectRef idx="0"/>
          <a:fontRef idx="minor"/>
        </p:style>
      </p:sp>
      <p:sp>
        <p:nvSpPr>
          <p:cNvPr id="504" name=""/>
          <p:cNvSpPr/>
          <p:nvPr/>
        </p:nvSpPr>
        <p:spPr>
          <a:xfrm>
            <a:off x="228600" y="2334600"/>
            <a:ext cx="8457840" cy="22370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endParaRPr b="0" lang="en-US" sz="2600" spc="-1" strike="noStrike">
              <a:latin typeface="Arial"/>
            </a:endParaRPr>
          </a:p>
          <a:p>
            <a:pPr marL="216000" indent="-216000">
              <a:lnSpc>
                <a:spcPct val="100000"/>
              </a:lnSpc>
              <a:buClr>
                <a:srgbClr val="000000"/>
              </a:buClr>
              <a:buSzPct val="45000"/>
              <a:buFont typeface="Wingdings" charset="2"/>
              <a:buChar char=""/>
            </a:pPr>
            <a:r>
              <a:rPr b="0" lang="en-US" sz="1300" spc="-1" strike="noStrike">
                <a:solidFill>
                  <a:srgbClr val="ffffff"/>
                </a:solidFill>
                <a:latin typeface="Noto Sans"/>
              </a:rPr>
              <a:t>A SQL stored procedure (SP) is a collection SQL statements and sql command logic, which is compiled and stored on the database.</a:t>
            </a:r>
            <a:endParaRPr b="0" lang="en-US" sz="1300" spc="-1" strike="noStrike">
              <a:latin typeface="Arial"/>
            </a:endParaRPr>
          </a:p>
          <a:p>
            <a:pPr>
              <a:lnSpc>
                <a:spcPct val="100000"/>
              </a:lnSpc>
              <a:buNone/>
            </a:pPr>
            <a:endParaRPr b="0" lang="en-US" sz="1300" spc="-1" strike="noStrike">
              <a:latin typeface="Arial"/>
            </a:endParaRPr>
          </a:p>
          <a:p>
            <a:pPr marL="216000" indent="-216000">
              <a:lnSpc>
                <a:spcPct val="100000"/>
              </a:lnSpc>
              <a:buClr>
                <a:srgbClr val="000000"/>
              </a:buClr>
              <a:buSzPct val="45000"/>
              <a:buFont typeface="Wingdings" charset="2"/>
              <a:buChar char=""/>
            </a:pPr>
            <a:r>
              <a:rPr b="0" lang="en-US" sz="1300" spc="-1" strike="noStrike">
                <a:solidFill>
                  <a:srgbClr val="ffffff"/>
                </a:solidFill>
                <a:latin typeface="Noto Sans"/>
              </a:rPr>
              <a:t>(SP) in SQL allows us to create SQL queries to be stored and executed on the server. </a:t>
            </a:r>
            <a:endParaRPr b="0" lang="en-US" sz="1300" spc="-1" strike="noStrike">
              <a:latin typeface="Arial"/>
            </a:endParaRPr>
          </a:p>
          <a:p>
            <a:pPr>
              <a:lnSpc>
                <a:spcPct val="100000"/>
              </a:lnSpc>
              <a:buNone/>
            </a:pPr>
            <a:endParaRPr b="0" lang="en-US" sz="1300" spc="-1" strike="noStrike">
              <a:latin typeface="Arial"/>
            </a:endParaRPr>
          </a:p>
          <a:p>
            <a:pPr marL="216000" indent="-216000">
              <a:lnSpc>
                <a:spcPct val="100000"/>
              </a:lnSpc>
              <a:buClr>
                <a:srgbClr val="000000"/>
              </a:buClr>
              <a:buSzPct val="45000"/>
              <a:buFont typeface="Wingdings" charset="2"/>
              <a:buChar char=""/>
            </a:pPr>
            <a:r>
              <a:rPr b="0" lang="en-US" sz="1300" spc="-1" strike="noStrike">
                <a:solidFill>
                  <a:srgbClr val="ffffff"/>
                </a:solidFill>
                <a:latin typeface="Noto Sans"/>
              </a:rPr>
              <a:t> </a:t>
            </a:r>
            <a:r>
              <a:rPr b="0" lang="en-US" sz="1300" spc="-1" strike="noStrike">
                <a:solidFill>
                  <a:srgbClr val="ffffff"/>
                </a:solidFill>
                <a:latin typeface="Noto Sans"/>
              </a:rPr>
              <a:t>The main purpose of (SP) are to hide direct SQL queries from the code and improve performance of database operations such as select, update, and delete data.</a:t>
            </a:r>
            <a:endParaRPr b="0" lang="en-US" sz="1300" spc="-1" strike="noStrike">
              <a:latin typeface="Arial"/>
            </a:endParaRPr>
          </a:p>
          <a:p>
            <a:pPr marL="216000" indent="-216000">
              <a:lnSpc>
                <a:spcPct val="100000"/>
              </a:lnSpc>
              <a:buClr>
                <a:srgbClr val="000000"/>
              </a:buClr>
              <a:buSzPct val="45000"/>
              <a:buFont typeface="Wingdings" charset="2"/>
              <a:buChar char=""/>
            </a:pPr>
            <a:endParaRPr b="0" lang="en-US" sz="1300" spc="-1" strike="noStrike">
              <a:latin typeface="Arial"/>
            </a:endParaRPr>
          </a:p>
          <a:p>
            <a:pPr marL="216000" indent="-216000">
              <a:lnSpc>
                <a:spcPct val="100000"/>
              </a:lnSpc>
              <a:buClr>
                <a:srgbClr val="000000"/>
              </a:buClr>
              <a:buSzPct val="45000"/>
              <a:buFont typeface="Wingdings" charset="2"/>
              <a:buChar char=""/>
            </a:pPr>
            <a:r>
              <a:rPr b="0" lang="en-US" sz="1300" spc="-1" strike="noStrike">
                <a:solidFill>
                  <a:srgbClr val="ffffff"/>
                </a:solidFill>
                <a:latin typeface="Noto Sans"/>
              </a:rPr>
              <a:t>Accelerate the execution of SQL queries.</a:t>
            </a:r>
            <a:endParaRPr b="0" lang="en-US" sz="13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p:nvPr/>
        </p:nvSpPr>
        <p:spPr>
          <a:xfrm>
            <a:off x="4572000" y="1600200"/>
            <a:ext cx="4343040" cy="78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000" spc="-1" strike="noStrike">
                <a:solidFill>
                  <a:srgbClr val="666666"/>
                </a:solidFill>
                <a:latin typeface="Noto Sans"/>
              </a:rPr>
              <a:t>User defined stored procedures</a:t>
            </a:r>
            <a:endParaRPr b="0" lang="en-US" sz="2000" spc="-1" strike="noStrike">
              <a:latin typeface="Arial"/>
            </a:endParaRPr>
          </a:p>
        </p:txBody>
      </p:sp>
      <p:sp>
        <p:nvSpPr>
          <p:cNvPr id="506" name=""/>
          <p:cNvSpPr/>
          <p:nvPr/>
        </p:nvSpPr>
        <p:spPr>
          <a:xfrm>
            <a:off x="4601880" y="2043720"/>
            <a:ext cx="5456160" cy="23133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200" spc="-1" strike="noStrike">
                <a:solidFill>
                  <a:srgbClr val="666666"/>
                </a:solidFill>
                <a:latin typeface="Noto Sans"/>
              </a:rPr>
              <a:t>- Contains one more more SQL statements to select, update, or delete     records from database tables. </a:t>
            </a:r>
            <a:endParaRPr b="0" lang="en-US" sz="1200" spc="-1" strike="noStrike">
              <a:latin typeface="Arial"/>
            </a:endParaRPr>
          </a:p>
          <a:p>
            <a:pPr>
              <a:lnSpc>
                <a:spcPct val="115000"/>
              </a:lnSpc>
              <a:buNone/>
            </a:pPr>
            <a:r>
              <a:rPr b="0" lang="en-US" sz="1200" spc="-1" strike="noStrike">
                <a:solidFill>
                  <a:srgbClr val="666666"/>
                </a:solidFill>
                <a:latin typeface="Noto Sans"/>
              </a:rPr>
              <a:t>- Take input parameters and return output parameters. </a:t>
            </a:r>
            <a:endParaRPr b="0" lang="en-US" sz="1200" spc="-1" strike="noStrike">
              <a:latin typeface="Arial"/>
            </a:endParaRPr>
          </a:p>
          <a:p>
            <a:pPr>
              <a:lnSpc>
                <a:spcPct val="115000"/>
              </a:lnSpc>
              <a:buNone/>
            </a:pPr>
            <a:r>
              <a:rPr b="0" lang="en-US" sz="1200" spc="-1" strike="noStrike">
                <a:solidFill>
                  <a:srgbClr val="666666"/>
                </a:solidFill>
                <a:latin typeface="Noto Sans"/>
              </a:rPr>
              <a:t>- Mixture of DDL (Data Definition Language) and DML (Data Manipulation Language ) commands.</a:t>
            </a:r>
            <a:endParaRPr b="0" lang="en-US" sz="1200" spc="-1" strike="noStrike">
              <a:latin typeface="Arial"/>
            </a:endParaRPr>
          </a:p>
          <a:p>
            <a:pPr>
              <a:lnSpc>
                <a:spcPct val="115000"/>
              </a:lnSpc>
              <a:buNone/>
            </a:pPr>
            <a:r>
              <a:rPr b="0" lang="en-US" sz="1600" spc="-1" strike="noStrike">
                <a:solidFill>
                  <a:srgbClr val="666666"/>
                </a:solidFill>
                <a:latin typeface="Noto Sans"/>
              </a:rPr>
              <a:t> </a:t>
            </a:r>
            <a:endParaRPr b="0" lang="en-US" sz="1600" spc="-1" strike="noStrike">
              <a:latin typeface="Arial"/>
            </a:endParaRPr>
          </a:p>
        </p:txBody>
      </p:sp>
      <p:sp>
        <p:nvSpPr>
          <p:cNvPr id="507" name=""/>
          <p:cNvSpPr/>
          <p:nvPr/>
        </p:nvSpPr>
        <p:spPr>
          <a:xfrm>
            <a:off x="4601880" y="3786840"/>
            <a:ext cx="4343040" cy="78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000" spc="-1" strike="noStrike">
                <a:solidFill>
                  <a:srgbClr val="666666"/>
                </a:solidFill>
                <a:latin typeface="Noto Sans"/>
              </a:rPr>
              <a:t>System procedures procedures</a:t>
            </a:r>
            <a:endParaRPr b="0" lang="en-US" sz="2000" spc="-1" strike="noStrike">
              <a:latin typeface="Arial"/>
            </a:endParaRPr>
          </a:p>
        </p:txBody>
      </p:sp>
      <p:sp>
        <p:nvSpPr>
          <p:cNvPr id="508" name=""/>
          <p:cNvSpPr/>
          <p:nvPr/>
        </p:nvSpPr>
        <p:spPr>
          <a:xfrm>
            <a:off x="4585320" y="4343400"/>
            <a:ext cx="3415320" cy="135720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200" spc="-1" strike="noStrike">
                <a:solidFill>
                  <a:srgbClr val="666666"/>
                </a:solidFill>
                <a:latin typeface="Noto Sans"/>
              </a:rPr>
              <a:t>- Created and executed by SQL Server for the server administrative activities. Developers usually don't interfere with system SPs. </a:t>
            </a:r>
            <a:endParaRPr b="0" lang="en-US" sz="1200" spc="-1" strike="noStrike">
              <a:latin typeface="Arial"/>
            </a:endParaRPr>
          </a:p>
          <a:p>
            <a:pPr>
              <a:lnSpc>
                <a:spcPct val="115000"/>
              </a:lnSpc>
              <a:buNone/>
            </a:pPr>
            <a:endParaRPr b="0" lang="en-US" sz="1600" spc="-1" strike="noStrike">
              <a:latin typeface="Arial"/>
            </a:endParaRPr>
          </a:p>
        </p:txBody>
      </p:sp>
      <p:sp>
        <p:nvSpPr>
          <p:cNvPr id="509" name=""/>
          <p:cNvSpPr/>
          <p:nvPr/>
        </p:nvSpPr>
        <p:spPr>
          <a:xfrm>
            <a:off x="4171680" y="1600200"/>
            <a:ext cx="399960" cy="456840"/>
          </a:xfrm>
          <a:custGeom>
            <a:avLst/>
            <a:gdLst/>
            <a:ahLst/>
            <a:rect l="l" t="t"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10" name=""/>
          <p:cNvSpPr/>
          <p:nvPr/>
        </p:nvSpPr>
        <p:spPr>
          <a:xfrm>
            <a:off x="4114800" y="3886200"/>
            <a:ext cx="441360" cy="346680"/>
          </a:xfrm>
          <a:custGeom>
            <a:avLst/>
            <a:gdLst/>
            <a:ahLst/>
            <a:rect l="l" t="t" r="r" b="b"/>
            <a:pathLst>
              <a:path w="1227" h="964">
                <a:moveTo>
                  <a:pt x="864" y="425"/>
                </a:moveTo>
                <a:cubicBezTo>
                  <a:pt x="872" y="417"/>
                  <a:pt x="876" y="407"/>
                  <a:pt x="876" y="395"/>
                </a:cubicBezTo>
                <a:cubicBezTo>
                  <a:pt x="876" y="383"/>
                  <a:pt x="872" y="373"/>
                  <a:pt x="864" y="364"/>
                </a:cubicBezTo>
                <a:cubicBezTo>
                  <a:pt x="855" y="355"/>
                  <a:pt x="845" y="351"/>
                  <a:pt x="832" y="351"/>
                </a:cubicBezTo>
                <a:cubicBezTo>
                  <a:pt x="773" y="351"/>
                  <a:pt x="718" y="357"/>
                  <a:pt x="666" y="369"/>
                </a:cubicBezTo>
                <a:cubicBezTo>
                  <a:pt x="615" y="381"/>
                  <a:pt x="567" y="399"/>
                  <a:pt x="522" y="424"/>
                </a:cubicBezTo>
                <a:cubicBezTo>
                  <a:pt x="477" y="448"/>
                  <a:pt x="435" y="477"/>
                  <a:pt x="397" y="509"/>
                </a:cubicBezTo>
                <a:cubicBezTo>
                  <a:pt x="358" y="542"/>
                  <a:pt x="318" y="581"/>
                  <a:pt x="276" y="627"/>
                </a:cubicBezTo>
                <a:cubicBezTo>
                  <a:pt x="268" y="637"/>
                  <a:pt x="263" y="647"/>
                  <a:pt x="263" y="657"/>
                </a:cubicBezTo>
                <a:cubicBezTo>
                  <a:pt x="263" y="670"/>
                  <a:pt x="267" y="680"/>
                  <a:pt x="276" y="688"/>
                </a:cubicBezTo>
                <a:cubicBezTo>
                  <a:pt x="285" y="697"/>
                  <a:pt x="295" y="701"/>
                  <a:pt x="306" y="701"/>
                </a:cubicBezTo>
                <a:cubicBezTo>
                  <a:pt x="317" y="701"/>
                  <a:pt x="328" y="697"/>
                  <a:pt x="337" y="688"/>
                </a:cubicBezTo>
                <a:cubicBezTo>
                  <a:pt x="350" y="678"/>
                  <a:pt x="367" y="661"/>
                  <a:pt x="388" y="640"/>
                </a:cubicBezTo>
                <a:cubicBezTo>
                  <a:pt x="409" y="618"/>
                  <a:pt x="425" y="603"/>
                  <a:pt x="434" y="594"/>
                </a:cubicBezTo>
                <a:cubicBezTo>
                  <a:pt x="497" y="538"/>
                  <a:pt x="559" y="498"/>
                  <a:pt x="618" y="474"/>
                </a:cubicBezTo>
                <a:cubicBezTo>
                  <a:pt x="678" y="450"/>
                  <a:pt x="749" y="438"/>
                  <a:pt x="832" y="438"/>
                </a:cubicBezTo>
                <a:cubicBezTo>
                  <a:pt x="845" y="438"/>
                  <a:pt x="855" y="434"/>
                  <a:pt x="864" y="425"/>
                </a:cubicBezTo>
                <a:moveTo>
                  <a:pt x="1227" y="259"/>
                </a:moveTo>
                <a:cubicBezTo>
                  <a:pt x="1227" y="302"/>
                  <a:pt x="1222" y="346"/>
                  <a:pt x="1213" y="391"/>
                </a:cubicBezTo>
                <a:cubicBezTo>
                  <a:pt x="1174" y="585"/>
                  <a:pt x="1050" y="734"/>
                  <a:pt x="842" y="837"/>
                </a:cubicBezTo>
                <a:cubicBezTo>
                  <a:pt x="745" y="886"/>
                  <a:pt x="644" y="911"/>
                  <a:pt x="542" y="911"/>
                </a:cubicBezTo>
                <a:cubicBezTo>
                  <a:pt x="476" y="911"/>
                  <a:pt x="410" y="901"/>
                  <a:pt x="346" y="879"/>
                </a:cubicBezTo>
                <a:cubicBezTo>
                  <a:pt x="339" y="876"/>
                  <a:pt x="319" y="867"/>
                  <a:pt x="286" y="850"/>
                </a:cubicBezTo>
                <a:cubicBezTo>
                  <a:pt x="252" y="833"/>
                  <a:pt x="230" y="825"/>
                  <a:pt x="220" y="825"/>
                </a:cubicBezTo>
                <a:cubicBezTo>
                  <a:pt x="213" y="825"/>
                  <a:pt x="204" y="832"/>
                  <a:pt x="193" y="847"/>
                </a:cubicBezTo>
                <a:cubicBezTo>
                  <a:pt x="183" y="861"/>
                  <a:pt x="173" y="877"/>
                  <a:pt x="163" y="894"/>
                </a:cubicBezTo>
                <a:cubicBezTo>
                  <a:pt x="153" y="912"/>
                  <a:pt x="141" y="928"/>
                  <a:pt x="127" y="942"/>
                </a:cubicBezTo>
                <a:cubicBezTo>
                  <a:pt x="112" y="957"/>
                  <a:pt x="99" y="964"/>
                  <a:pt x="85" y="964"/>
                </a:cubicBezTo>
                <a:cubicBezTo>
                  <a:pt x="66" y="964"/>
                  <a:pt x="52" y="960"/>
                  <a:pt x="42" y="952"/>
                </a:cubicBezTo>
                <a:cubicBezTo>
                  <a:pt x="32" y="944"/>
                  <a:pt x="22" y="931"/>
                  <a:pt x="11" y="911"/>
                </a:cubicBezTo>
                <a:cubicBezTo>
                  <a:pt x="10" y="910"/>
                  <a:pt x="8" y="907"/>
                  <a:pt x="7" y="904"/>
                </a:cubicBezTo>
                <a:cubicBezTo>
                  <a:pt x="5" y="901"/>
                  <a:pt x="4" y="899"/>
                  <a:pt x="3" y="898"/>
                </a:cubicBezTo>
                <a:cubicBezTo>
                  <a:pt x="2" y="896"/>
                  <a:pt x="1" y="894"/>
                  <a:pt x="1" y="891"/>
                </a:cubicBezTo>
                <a:cubicBezTo>
                  <a:pt x="0" y="889"/>
                  <a:pt x="0" y="885"/>
                  <a:pt x="0" y="881"/>
                </a:cubicBezTo>
                <a:cubicBezTo>
                  <a:pt x="0" y="865"/>
                  <a:pt x="7" y="849"/>
                  <a:pt x="21" y="831"/>
                </a:cubicBezTo>
                <a:cubicBezTo>
                  <a:pt x="35" y="814"/>
                  <a:pt x="51" y="799"/>
                  <a:pt x="68" y="786"/>
                </a:cubicBezTo>
                <a:cubicBezTo>
                  <a:pt x="85" y="774"/>
                  <a:pt x="100" y="761"/>
                  <a:pt x="114" y="748"/>
                </a:cubicBezTo>
                <a:cubicBezTo>
                  <a:pt x="128" y="735"/>
                  <a:pt x="135" y="723"/>
                  <a:pt x="135" y="715"/>
                </a:cubicBezTo>
                <a:cubicBezTo>
                  <a:pt x="135" y="713"/>
                  <a:pt x="132" y="704"/>
                  <a:pt x="126" y="689"/>
                </a:cubicBezTo>
                <a:cubicBezTo>
                  <a:pt x="120" y="673"/>
                  <a:pt x="116" y="663"/>
                  <a:pt x="115" y="659"/>
                </a:cubicBezTo>
                <a:cubicBezTo>
                  <a:pt x="111" y="636"/>
                  <a:pt x="109" y="613"/>
                  <a:pt x="109" y="588"/>
                </a:cubicBezTo>
                <a:cubicBezTo>
                  <a:pt x="109" y="535"/>
                  <a:pt x="119" y="484"/>
                  <a:pt x="139" y="437"/>
                </a:cubicBezTo>
                <a:cubicBezTo>
                  <a:pt x="159" y="389"/>
                  <a:pt x="186" y="347"/>
                  <a:pt x="220" y="310"/>
                </a:cubicBezTo>
                <a:cubicBezTo>
                  <a:pt x="254" y="274"/>
                  <a:pt x="293" y="242"/>
                  <a:pt x="337" y="215"/>
                </a:cubicBezTo>
                <a:cubicBezTo>
                  <a:pt x="380" y="188"/>
                  <a:pt x="427" y="166"/>
                  <a:pt x="476" y="150"/>
                </a:cubicBezTo>
                <a:cubicBezTo>
                  <a:pt x="501" y="142"/>
                  <a:pt x="534" y="136"/>
                  <a:pt x="576" y="132"/>
                </a:cubicBezTo>
                <a:cubicBezTo>
                  <a:pt x="617" y="129"/>
                  <a:pt x="658" y="127"/>
                  <a:pt x="698" y="126"/>
                </a:cubicBezTo>
                <a:cubicBezTo>
                  <a:pt x="739" y="126"/>
                  <a:pt x="780" y="124"/>
                  <a:pt x="821" y="122"/>
                </a:cubicBezTo>
                <a:cubicBezTo>
                  <a:pt x="862" y="120"/>
                  <a:pt x="899" y="115"/>
                  <a:pt x="933" y="106"/>
                </a:cubicBezTo>
                <a:cubicBezTo>
                  <a:pt x="967" y="97"/>
                  <a:pt x="993" y="84"/>
                  <a:pt x="1011" y="67"/>
                </a:cubicBezTo>
                <a:cubicBezTo>
                  <a:pt x="1015" y="63"/>
                  <a:pt x="1022" y="56"/>
                  <a:pt x="1031" y="47"/>
                </a:cubicBezTo>
                <a:cubicBezTo>
                  <a:pt x="1040" y="38"/>
                  <a:pt x="1046" y="32"/>
                  <a:pt x="1051" y="28"/>
                </a:cubicBezTo>
                <a:cubicBezTo>
                  <a:pt x="1056" y="24"/>
                  <a:pt x="1062" y="20"/>
                  <a:pt x="1070" y="15"/>
                </a:cubicBezTo>
                <a:cubicBezTo>
                  <a:pt x="1078" y="9"/>
                  <a:pt x="1086" y="6"/>
                  <a:pt x="1095" y="3"/>
                </a:cubicBezTo>
                <a:cubicBezTo>
                  <a:pt x="1104" y="1"/>
                  <a:pt x="1114" y="0"/>
                  <a:pt x="1125" y="0"/>
                </a:cubicBezTo>
                <a:cubicBezTo>
                  <a:pt x="1142" y="0"/>
                  <a:pt x="1158" y="11"/>
                  <a:pt x="1173" y="32"/>
                </a:cubicBezTo>
                <a:cubicBezTo>
                  <a:pt x="1187" y="53"/>
                  <a:pt x="1198" y="78"/>
                  <a:pt x="1205" y="108"/>
                </a:cubicBezTo>
                <a:cubicBezTo>
                  <a:pt x="1212" y="138"/>
                  <a:pt x="1218" y="167"/>
                  <a:pt x="1221" y="193"/>
                </a:cubicBezTo>
                <a:cubicBezTo>
                  <a:pt x="1225" y="219"/>
                  <a:pt x="1227" y="241"/>
                  <a:pt x="1227" y="259"/>
                </a:cubicBez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11" name="PlaceHolder 1"/>
          <p:cNvSpPr>
            <a:spLocks noGrp="1"/>
          </p:cNvSpPr>
          <p:nvPr>
            <p:ph type="title"/>
          </p:nvPr>
        </p:nvSpPr>
        <p:spPr>
          <a:xfrm>
            <a:off x="4114800" y="565200"/>
            <a:ext cx="5943240" cy="806040"/>
          </a:xfrm>
          <a:prstGeom prst="rect">
            <a:avLst/>
          </a:prstGeom>
          <a:noFill/>
          <a:ln w="0">
            <a:noFill/>
          </a:ln>
        </p:spPr>
        <p:txBody>
          <a:bodyPr lIns="0" rIns="0" tIns="0" bIns="0" anchor="ctr">
            <a:noAutofit/>
          </a:bodyPr>
          <a:p>
            <a:pPr>
              <a:lnSpc>
                <a:spcPct val="100000"/>
              </a:lnSpc>
              <a:buNone/>
            </a:pPr>
            <a:r>
              <a:rPr b="1" lang="en-US" sz="1500" spc="-1" strike="noStrike">
                <a:solidFill>
                  <a:srgbClr val="0d84a1"/>
                </a:solidFill>
                <a:latin typeface="Noto Sans"/>
              </a:rPr>
              <a:t>There are two types of stored procedures available in SQL:</a:t>
            </a:r>
            <a:endParaRPr b="0" lang="en-US" sz="1500" spc="-1" strike="noStrike">
              <a:latin typeface="Arial"/>
            </a:endParaRPr>
          </a:p>
        </p:txBody>
      </p:sp>
      <p:pic>
        <p:nvPicPr>
          <p:cNvPr id="512" name="" descr=""/>
          <p:cNvPicPr/>
          <p:nvPr/>
        </p:nvPicPr>
        <p:blipFill>
          <a:blip r:embed="rId1"/>
          <a:stretch/>
        </p:blipFill>
        <p:spPr>
          <a:xfrm>
            <a:off x="162360" y="228600"/>
            <a:ext cx="3723480" cy="1971000"/>
          </a:xfrm>
          <a:prstGeom prst="rect">
            <a:avLst/>
          </a:prstGeom>
          <a:ln w="0">
            <a:noFill/>
          </a:ln>
        </p:spPr>
      </p:pic>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
          <p:cNvSpPr/>
          <p:nvPr/>
        </p:nvSpPr>
        <p:spPr>
          <a:xfrm>
            <a:off x="914400" y="3140280"/>
            <a:ext cx="2742120" cy="516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666666"/>
                </a:solidFill>
                <a:latin typeface="Noto Sans"/>
              </a:rPr>
              <a:t>T-SQL (Transact SQL)</a:t>
            </a:r>
            <a:endParaRPr b="0" lang="en-US" sz="1800" spc="-1" strike="noStrike">
              <a:latin typeface="Arial"/>
            </a:endParaRPr>
          </a:p>
        </p:txBody>
      </p:sp>
      <p:sp>
        <p:nvSpPr>
          <p:cNvPr id="514" name=""/>
          <p:cNvSpPr/>
          <p:nvPr/>
        </p:nvSpPr>
        <p:spPr>
          <a:xfrm>
            <a:off x="228600" y="3657600"/>
            <a:ext cx="4343040" cy="179820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1200" spc="-1" strike="noStrike">
                <a:solidFill>
                  <a:srgbClr val="666666"/>
                </a:solidFill>
                <a:latin typeface="Noto Sans"/>
              </a:rPr>
              <a:t>-Receive and returns parameters. These SPs process the Insert, Update and Delete queries with or without parameters and return data of rows as output. One of the most common ways to write SPs in SQL Server.</a:t>
            </a:r>
            <a:endParaRPr b="0" lang="en-US" sz="1200" spc="-1" strike="noStrike">
              <a:latin typeface="Arial"/>
            </a:endParaRPr>
          </a:p>
          <a:p>
            <a:pPr algn="ctr">
              <a:lnSpc>
                <a:spcPct val="115000"/>
              </a:lnSpc>
              <a:buNone/>
            </a:pPr>
            <a:r>
              <a:rPr b="0" lang="en-US" sz="1400" spc="-1" strike="noStrike">
                <a:solidFill>
                  <a:srgbClr val="666666"/>
                </a:solidFill>
                <a:latin typeface="Noto Sans"/>
              </a:rPr>
              <a:t> </a:t>
            </a:r>
            <a:endParaRPr b="0" lang="en-US" sz="1400" spc="-1" strike="noStrike">
              <a:latin typeface="Arial"/>
            </a:endParaRPr>
          </a:p>
        </p:txBody>
      </p:sp>
      <p:sp>
        <p:nvSpPr>
          <p:cNvPr id="515" name=""/>
          <p:cNvSpPr/>
          <p:nvPr/>
        </p:nvSpPr>
        <p:spPr>
          <a:xfrm>
            <a:off x="2057400" y="2514600"/>
            <a:ext cx="401040" cy="456840"/>
          </a:xfrm>
          <a:custGeom>
            <a:avLst/>
            <a:gdLst/>
            <a:ahLst/>
            <a:rect l="l" t="t" r="r" b="b"/>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16" name=""/>
          <p:cNvSpPr/>
          <p:nvPr/>
        </p:nvSpPr>
        <p:spPr>
          <a:xfrm>
            <a:off x="5029200" y="3200400"/>
            <a:ext cx="4343040" cy="890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800" spc="-1" strike="noStrike">
                <a:solidFill>
                  <a:srgbClr val="666666"/>
                </a:solidFill>
                <a:latin typeface="Noto Sans"/>
              </a:rPr>
              <a:t>CLR (Common Language Runtime)</a:t>
            </a:r>
            <a:endParaRPr b="0" lang="en-US" sz="1800" spc="-1" strike="noStrike">
              <a:latin typeface="Arial"/>
            </a:endParaRPr>
          </a:p>
        </p:txBody>
      </p:sp>
      <p:sp>
        <p:nvSpPr>
          <p:cNvPr id="517" name=""/>
          <p:cNvSpPr/>
          <p:nvPr/>
        </p:nvSpPr>
        <p:spPr>
          <a:xfrm>
            <a:off x="5029200" y="3657600"/>
            <a:ext cx="4343040" cy="120312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1400" spc="-1" strike="noStrike">
                <a:solidFill>
                  <a:srgbClr val="666666"/>
                </a:solidFill>
                <a:latin typeface="Noto Sans"/>
              </a:rPr>
              <a:t>-Written in a CLR based programming language such as C# or VB.NET and are executed by the .NET Framework.</a:t>
            </a:r>
            <a:endParaRPr b="0" lang="en-US" sz="1400" spc="-1" strike="noStrike">
              <a:latin typeface="Arial"/>
            </a:endParaRPr>
          </a:p>
        </p:txBody>
      </p:sp>
      <p:sp>
        <p:nvSpPr>
          <p:cNvPr id="518" name=""/>
          <p:cNvSpPr/>
          <p:nvPr/>
        </p:nvSpPr>
        <p:spPr>
          <a:xfrm>
            <a:off x="6857280" y="2514600"/>
            <a:ext cx="457560" cy="399600"/>
          </a:xfrm>
          <a:custGeom>
            <a:avLst/>
            <a:gdLst/>
            <a:ahLst/>
            <a:rect l="l" t="t" r="r" b="b"/>
            <a:pathLst>
              <a:path w="1272" h="1111">
                <a:moveTo>
                  <a:pt x="389" y="555"/>
                </a:moveTo>
                <a:cubicBezTo>
                  <a:pt x="451" y="555"/>
                  <a:pt x="505" y="575"/>
                  <a:pt x="552" y="613"/>
                </a:cubicBezTo>
                <a:cubicBezTo>
                  <a:pt x="599" y="652"/>
                  <a:pt x="626" y="701"/>
                  <a:pt x="633" y="761"/>
                </a:cubicBezTo>
                <a:cubicBezTo>
                  <a:pt x="642" y="834"/>
                  <a:pt x="623" y="897"/>
                  <a:pt x="575" y="951"/>
                </a:cubicBezTo>
                <a:cubicBezTo>
                  <a:pt x="528" y="1004"/>
                  <a:pt x="468" y="1031"/>
                  <a:pt x="397" y="1031"/>
                </a:cubicBezTo>
                <a:cubicBezTo>
                  <a:pt x="339" y="1031"/>
                  <a:pt x="288" y="1013"/>
                  <a:pt x="244" y="977"/>
                </a:cubicBezTo>
                <a:cubicBezTo>
                  <a:pt x="201" y="940"/>
                  <a:pt x="174" y="894"/>
                  <a:pt x="164" y="838"/>
                </a:cubicBezTo>
                <a:cubicBezTo>
                  <a:pt x="160" y="826"/>
                  <a:pt x="163" y="816"/>
                  <a:pt x="171" y="807"/>
                </a:cubicBezTo>
                <a:cubicBezTo>
                  <a:pt x="179" y="798"/>
                  <a:pt x="190" y="793"/>
                  <a:pt x="203" y="793"/>
                </a:cubicBezTo>
                <a:lnTo>
                  <a:pt x="283" y="793"/>
                </a:lnTo>
                <a:cubicBezTo>
                  <a:pt x="303" y="793"/>
                  <a:pt x="316" y="801"/>
                  <a:pt x="322" y="818"/>
                </a:cubicBezTo>
                <a:cubicBezTo>
                  <a:pt x="334" y="854"/>
                  <a:pt x="359" y="872"/>
                  <a:pt x="397" y="872"/>
                </a:cubicBezTo>
                <a:cubicBezTo>
                  <a:pt x="413" y="872"/>
                  <a:pt x="428" y="868"/>
                  <a:pt x="440" y="860"/>
                </a:cubicBezTo>
                <a:cubicBezTo>
                  <a:pt x="453" y="852"/>
                  <a:pt x="462" y="840"/>
                  <a:pt x="469" y="825"/>
                </a:cubicBezTo>
                <a:cubicBezTo>
                  <a:pt x="475" y="811"/>
                  <a:pt x="478" y="796"/>
                  <a:pt x="476" y="781"/>
                </a:cubicBezTo>
                <a:cubicBezTo>
                  <a:pt x="473" y="761"/>
                  <a:pt x="463" y="745"/>
                  <a:pt x="446" y="733"/>
                </a:cubicBezTo>
                <a:cubicBezTo>
                  <a:pt x="430" y="720"/>
                  <a:pt x="412" y="714"/>
                  <a:pt x="392" y="714"/>
                </a:cubicBezTo>
                <a:lnTo>
                  <a:pt x="40" y="714"/>
                </a:lnTo>
                <a:cubicBezTo>
                  <a:pt x="28" y="714"/>
                  <a:pt x="19" y="710"/>
                  <a:pt x="11" y="703"/>
                </a:cubicBezTo>
                <a:cubicBezTo>
                  <a:pt x="4" y="695"/>
                  <a:pt x="0" y="686"/>
                  <a:pt x="0" y="674"/>
                </a:cubicBezTo>
                <a:lnTo>
                  <a:pt x="0" y="595"/>
                </a:lnTo>
                <a:cubicBezTo>
                  <a:pt x="0" y="583"/>
                  <a:pt x="4" y="574"/>
                  <a:pt x="11" y="566"/>
                </a:cubicBezTo>
                <a:cubicBezTo>
                  <a:pt x="19" y="559"/>
                  <a:pt x="28" y="555"/>
                  <a:pt x="40" y="555"/>
                </a:cubicBezTo>
                <a:lnTo>
                  <a:pt x="389" y="555"/>
                </a:lnTo>
                <a:moveTo>
                  <a:pt x="40" y="475"/>
                </a:moveTo>
                <a:cubicBezTo>
                  <a:pt x="28" y="475"/>
                  <a:pt x="19" y="472"/>
                  <a:pt x="11" y="464"/>
                </a:cubicBezTo>
                <a:cubicBezTo>
                  <a:pt x="4" y="457"/>
                  <a:pt x="0" y="447"/>
                  <a:pt x="0" y="436"/>
                </a:cubicBezTo>
                <a:lnTo>
                  <a:pt x="0" y="356"/>
                </a:lnTo>
                <a:cubicBezTo>
                  <a:pt x="0" y="345"/>
                  <a:pt x="4" y="335"/>
                  <a:pt x="11" y="328"/>
                </a:cubicBezTo>
                <a:cubicBezTo>
                  <a:pt x="19" y="320"/>
                  <a:pt x="28" y="317"/>
                  <a:pt x="40" y="317"/>
                </a:cubicBezTo>
                <a:lnTo>
                  <a:pt x="868" y="317"/>
                </a:lnTo>
                <a:cubicBezTo>
                  <a:pt x="888" y="317"/>
                  <a:pt x="906" y="310"/>
                  <a:pt x="923" y="298"/>
                </a:cubicBezTo>
                <a:cubicBezTo>
                  <a:pt x="939" y="286"/>
                  <a:pt x="949" y="270"/>
                  <a:pt x="953" y="250"/>
                </a:cubicBezTo>
                <a:cubicBezTo>
                  <a:pt x="956" y="227"/>
                  <a:pt x="950" y="205"/>
                  <a:pt x="934" y="186"/>
                </a:cubicBezTo>
                <a:cubicBezTo>
                  <a:pt x="918" y="167"/>
                  <a:pt x="898" y="158"/>
                  <a:pt x="873" y="158"/>
                </a:cubicBezTo>
                <a:cubicBezTo>
                  <a:pt x="835" y="158"/>
                  <a:pt x="810" y="176"/>
                  <a:pt x="799" y="212"/>
                </a:cubicBezTo>
                <a:cubicBezTo>
                  <a:pt x="792" y="229"/>
                  <a:pt x="779" y="237"/>
                  <a:pt x="759" y="237"/>
                </a:cubicBezTo>
                <a:lnTo>
                  <a:pt x="680" y="237"/>
                </a:lnTo>
                <a:cubicBezTo>
                  <a:pt x="671" y="237"/>
                  <a:pt x="664" y="235"/>
                  <a:pt x="657" y="231"/>
                </a:cubicBezTo>
                <a:cubicBezTo>
                  <a:pt x="651" y="227"/>
                  <a:pt x="646" y="221"/>
                  <a:pt x="642" y="214"/>
                </a:cubicBezTo>
                <a:cubicBezTo>
                  <a:pt x="639" y="206"/>
                  <a:pt x="638" y="199"/>
                  <a:pt x="640" y="193"/>
                </a:cubicBezTo>
                <a:cubicBezTo>
                  <a:pt x="648" y="151"/>
                  <a:pt x="666" y="114"/>
                  <a:pt x="693" y="82"/>
                </a:cubicBezTo>
                <a:cubicBezTo>
                  <a:pt x="721" y="50"/>
                  <a:pt x="755" y="27"/>
                  <a:pt x="796" y="13"/>
                </a:cubicBezTo>
                <a:cubicBezTo>
                  <a:pt x="838" y="-1"/>
                  <a:pt x="881" y="-4"/>
                  <a:pt x="925" y="5"/>
                </a:cubicBezTo>
                <a:cubicBezTo>
                  <a:pt x="970" y="14"/>
                  <a:pt x="1009" y="36"/>
                  <a:pt x="1042" y="69"/>
                </a:cubicBezTo>
                <a:cubicBezTo>
                  <a:pt x="1075" y="102"/>
                  <a:pt x="1096" y="141"/>
                  <a:pt x="1106" y="185"/>
                </a:cubicBezTo>
                <a:cubicBezTo>
                  <a:pt x="1121" y="261"/>
                  <a:pt x="1105" y="329"/>
                  <a:pt x="1057" y="387"/>
                </a:cubicBezTo>
                <a:cubicBezTo>
                  <a:pt x="1009" y="446"/>
                  <a:pt x="948" y="475"/>
                  <a:pt x="873" y="475"/>
                </a:cubicBezTo>
                <a:lnTo>
                  <a:pt x="40" y="475"/>
                </a:lnTo>
                <a:moveTo>
                  <a:pt x="992" y="555"/>
                </a:moveTo>
                <a:cubicBezTo>
                  <a:pt x="1081" y="555"/>
                  <a:pt x="1154" y="590"/>
                  <a:pt x="1210" y="659"/>
                </a:cubicBezTo>
                <a:cubicBezTo>
                  <a:pt x="1267" y="729"/>
                  <a:pt x="1284" y="809"/>
                  <a:pt x="1263" y="900"/>
                </a:cubicBezTo>
                <a:cubicBezTo>
                  <a:pt x="1251" y="949"/>
                  <a:pt x="1226" y="993"/>
                  <a:pt x="1187" y="1031"/>
                </a:cubicBezTo>
                <a:cubicBezTo>
                  <a:pt x="1148" y="1069"/>
                  <a:pt x="1103" y="1093"/>
                  <a:pt x="1052" y="1103"/>
                </a:cubicBezTo>
                <a:cubicBezTo>
                  <a:pt x="981" y="1120"/>
                  <a:pt x="915" y="1110"/>
                  <a:pt x="856" y="1075"/>
                </a:cubicBezTo>
                <a:cubicBezTo>
                  <a:pt x="796" y="1039"/>
                  <a:pt x="755" y="989"/>
                  <a:pt x="732" y="925"/>
                </a:cubicBezTo>
                <a:cubicBezTo>
                  <a:pt x="727" y="911"/>
                  <a:pt x="728" y="899"/>
                  <a:pt x="737" y="889"/>
                </a:cubicBezTo>
                <a:cubicBezTo>
                  <a:pt x="745" y="878"/>
                  <a:pt x="756" y="872"/>
                  <a:pt x="769" y="872"/>
                </a:cubicBezTo>
                <a:lnTo>
                  <a:pt x="853" y="872"/>
                </a:lnTo>
                <a:cubicBezTo>
                  <a:pt x="870" y="872"/>
                  <a:pt x="881" y="879"/>
                  <a:pt x="888" y="892"/>
                </a:cubicBezTo>
                <a:cubicBezTo>
                  <a:pt x="911" y="932"/>
                  <a:pt x="946" y="952"/>
                  <a:pt x="992" y="952"/>
                </a:cubicBezTo>
                <a:cubicBezTo>
                  <a:pt x="1025" y="952"/>
                  <a:pt x="1053" y="940"/>
                  <a:pt x="1077" y="917"/>
                </a:cubicBezTo>
                <a:cubicBezTo>
                  <a:pt x="1100" y="894"/>
                  <a:pt x="1111" y="866"/>
                  <a:pt x="1111" y="833"/>
                </a:cubicBezTo>
                <a:cubicBezTo>
                  <a:pt x="1111" y="800"/>
                  <a:pt x="1100" y="772"/>
                  <a:pt x="1077" y="749"/>
                </a:cubicBezTo>
                <a:cubicBezTo>
                  <a:pt x="1053" y="726"/>
                  <a:pt x="1025" y="714"/>
                  <a:pt x="992" y="714"/>
                </a:cubicBezTo>
                <a:lnTo>
                  <a:pt x="704" y="714"/>
                </a:lnTo>
                <a:cubicBezTo>
                  <a:pt x="686" y="651"/>
                  <a:pt x="653" y="598"/>
                  <a:pt x="605" y="555"/>
                </a:cubicBezTo>
                <a:lnTo>
                  <a:pt x="992" y="555"/>
                </a:ln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19" name="PlaceHolder 1"/>
          <p:cNvSpPr>
            <a:spLocks noGrp="1"/>
          </p:cNvSpPr>
          <p:nvPr>
            <p:ph type="title"/>
          </p:nvPr>
        </p:nvSpPr>
        <p:spPr>
          <a:xfrm>
            <a:off x="503640" y="580680"/>
            <a:ext cx="9068040" cy="1245240"/>
          </a:xfrm>
          <a:prstGeom prst="rect">
            <a:avLst/>
          </a:prstGeom>
          <a:noFill/>
          <a:ln w="0">
            <a:noFill/>
          </a:ln>
        </p:spPr>
        <p:txBody>
          <a:bodyPr lIns="0" rIns="0" tIns="0" bIns="0" anchor="ctr">
            <a:noAutofit/>
          </a:bodyPr>
          <a:p>
            <a:pPr>
              <a:lnSpc>
                <a:spcPct val="100000"/>
              </a:lnSpc>
              <a:buNone/>
            </a:pPr>
            <a:r>
              <a:rPr b="1" lang="en-US" sz="7200" spc="-1" strike="noStrike">
                <a:solidFill>
                  <a:srgbClr val="ffffff"/>
                </a:solidFill>
                <a:latin typeface="Noto Sans"/>
              </a:rPr>
              <a:t>User Defined SP’s</a:t>
            </a:r>
            <a:endParaRPr b="0" lang="en-US" sz="7200" spc="-1" strike="noStrike">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20" name=""/>
          <p:cNvGrpSpPr/>
          <p:nvPr/>
        </p:nvGrpSpPr>
        <p:grpSpPr>
          <a:xfrm>
            <a:off x="575640" y="540000"/>
            <a:ext cx="9362520" cy="4467600"/>
            <a:chOff x="575640" y="540000"/>
            <a:chExt cx="9362520" cy="4467600"/>
          </a:xfrm>
        </p:grpSpPr>
        <p:grpSp>
          <p:nvGrpSpPr>
            <p:cNvPr id="521" name=""/>
            <p:cNvGrpSpPr/>
            <p:nvPr/>
          </p:nvGrpSpPr>
          <p:grpSpPr>
            <a:xfrm>
              <a:off x="575640" y="540000"/>
              <a:ext cx="9362520" cy="4467600"/>
              <a:chOff x="575640" y="540000"/>
              <a:chExt cx="9362520" cy="4467600"/>
            </a:xfrm>
          </p:grpSpPr>
          <p:sp>
            <p:nvSpPr>
              <p:cNvPr id="522" name=""/>
              <p:cNvSpPr/>
              <p:nvPr/>
            </p:nvSpPr>
            <p:spPr>
              <a:xfrm>
                <a:off x="575640" y="3119760"/>
                <a:ext cx="2463480" cy="100728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lnSpc>
                    <a:spcPct val="100000"/>
                  </a:lnSpc>
                  <a:buNone/>
                </a:pPr>
                <a:r>
                  <a:rPr b="0" lang="en-US" sz="1800" spc="-1" strike="noStrike" cap="all">
                    <a:solidFill>
                      <a:srgbClr val="0d84a1"/>
                    </a:solidFill>
                    <a:latin typeface="Noto Sans"/>
                    <a:ea typeface="DejaVu Sans"/>
                  </a:rPr>
                  <a:t>Client Application</a:t>
                </a:r>
                <a:endParaRPr b="0" lang="en-US" sz="1800" spc="-1" strike="noStrike">
                  <a:latin typeface="Arial"/>
                </a:endParaRPr>
              </a:p>
            </p:txBody>
          </p:sp>
          <p:sp>
            <p:nvSpPr>
              <p:cNvPr id="523" name=""/>
              <p:cNvSpPr/>
              <p:nvPr/>
            </p:nvSpPr>
            <p:spPr>
              <a:xfrm>
                <a:off x="4024800" y="2269800"/>
                <a:ext cx="246420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lnSpc>
                    <a:spcPct val="100000"/>
                  </a:lnSpc>
                  <a:buNone/>
                </a:pPr>
                <a:r>
                  <a:rPr b="0" lang="en-US" sz="1800" spc="-1" strike="noStrike" cap="all">
                    <a:solidFill>
                      <a:srgbClr val="0d84a1"/>
                    </a:solidFill>
                    <a:latin typeface="Noto Sans"/>
                    <a:ea typeface="DejaVu Sans"/>
                  </a:rPr>
                  <a:t>SQL Server</a:t>
                </a:r>
                <a:endParaRPr b="0" lang="en-US" sz="1800" spc="-1" strike="noStrike">
                  <a:latin typeface="Arial"/>
                </a:endParaRPr>
              </a:p>
            </p:txBody>
          </p:sp>
          <p:sp>
            <p:nvSpPr>
              <p:cNvPr id="524" name=""/>
              <p:cNvSpPr/>
              <p:nvPr/>
            </p:nvSpPr>
            <p:spPr>
              <a:xfrm>
                <a:off x="4024800" y="3999960"/>
                <a:ext cx="246420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lnSpc>
                    <a:spcPct val="100000"/>
                  </a:lnSpc>
                  <a:buNone/>
                </a:pPr>
                <a:r>
                  <a:rPr b="0" lang="en-US" sz="1800" spc="-1" strike="noStrike" cap="all">
                    <a:solidFill>
                      <a:srgbClr val="0d84a1"/>
                    </a:solidFill>
                    <a:latin typeface="Noto Sans"/>
                    <a:ea typeface="DejaVu Sans"/>
                  </a:rPr>
                  <a:t>Oracle</a:t>
                </a:r>
                <a:endParaRPr b="0" lang="en-US" sz="1800" spc="-1" strike="noStrike">
                  <a:latin typeface="Arial"/>
                </a:endParaRPr>
              </a:p>
            </p:txBody>
          </p:sp>
          <p:sp>
            <p:nvSpPr>
              <p:cNvPr id="525" name=""/>
              <p:cNvSpPr/>
              <p:nvPr/>
            </p:nvSpPr>
            <p:spPr>
              <a:xfrm flipV="1">
                <a:off x="3039480" y="2773800"/>
                <a:ext cx="985320" cy="849600"/>
              </a:xfrm>
              <a:custGeom>
                <a:avLst/>
                <a:gdLst/>
                <a:ahLst/>
                <a:rect l="l" t="t" r="r" b="b"/>
                <a:pathLst>
                  <a:path w="21600" h="21600">
                    <a:moveTo>
                      <a:pt x="0" y="0"/>
                    </a:moveTo>
                    <a:lnTo>
                      <a:pt x="21600" y="21600"/>
                    </a:lnTo>
                  </a:path>
                </a:pathLst>
              </a:custGeom>
              <a:noFill/>
              <a:ln w="38160">
                <a:solidFill>
                  <a:srgbClr val="0d84a1"/>
                </a:solidFill>
                <a:round/>
              </a:ln>
            </p:spPr>
            <p:style>
              <a:lnRef idx="0"/>
              <a:fillRef idx="0"/>
              <a:effectRef idx="0"/>
              <a:fontRef idx="minor"/>
            </p:style>
          </p:sp>
          <p:sp>
            <p:nvSpPr>
              <p:cNvPr id="526" name=""/>
              <p:cNvSpPr/>
              <p:nvPr/>
            </p:nvSpPr>
            <p:spPr>
              <a:xfrm>
                <a:off x="3039480" y="3623400"/>
                <a:ext cx="985320" cy="880560"/>
              </a:xfrm>
              <a:custGeom>
                <a:avLst/>
                <a:gdLst/>
                <a:ahLst/>
                <a:rect l="l" t="t" r="r" b="b"/>
                <a:pathLst>
                  <a:path w="21600" h="21600">
                    <a:moveTo>
                      <a:pt x="0" y="0"/>
                    </a:moveTo>
                    <a:lnTo>
                      <a:pt x="21600" y="21600"/>
                    </a:lnTo>
                  </a:path>
                </a:pathLst>
              </a:custGeom>
              <a:noFill/>
              <a:ln w="38160">
                <a:solidFill>
                  <a:srgbClr val="0d84a1"/>
                </a:solidFill>
                <a:round/>
              </a:ln>
            </p:spPr>
            <p:style>
              <a:lnRef idx="0"/>
              <a:fillRef idx="0"/>
              <a:effectRef idx="0"/>
              <a:fontRef idx="minor"/>
            </p:style>
          </p:sp>
          <p:sp>
            <p:nvSpPr>
              <p:cNvPr id="527" name=""/>
              <p:cNvSpPr/>
              <p:nvPr/>
            </p:nvSpPr>
            <p:spPr>
              <a:xfrm>
                <a:off x="7474680" y="2269800"/>
                <a:ext cx="246348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lnSpc>
                    <a:spcPct val="100000"/>
                  </a:lnSpc>
                  <a:buNone/>
                </a:pPr>
                <a:r>
                  <a:rPr b="0" lang="en-US" sz="1800" spc="-1" strike="noStrike" cap="all">
                    <a:solidFill>
                      <a:srgbClr val="0d84a1"/>
                    </a:solidFill>
                    <a:latin typeface="Noto Sans"/>
                    <a:ea typeface="DejaVu Sans"/>
                  </a:rPr>
                  <a:t>oracle</a:t>
                </a:r>
                <a:endParaRPr b="0" lang="en-US" sz="1800" spc="-1" strike="noStrike">
                  <a:latin typeface="Arial"/>
                </a:endParaRPr>
              </a:p>
            </p:txBody>
          </p:sp>
          <p:sp>
            <p:nvSpPr>
              <p:cNvPr id="528" name=""/>
              <p:cNvSpPr/>
              <p:nvPr/>
            </p:nvSpPr>
            <p:spPr>
              <a:xfrm>
                <a:off x="7474680" y="3999960"/>
                <a:ext cx="246348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lnSpc>
                    <a:spcPct val="100000"/>
                  </a:lnSpc>
                  <a:buNone/>
                </a:pPr>
                <a:r>
                  <a:rPr b="0" lang="en-US" sz="1800" spc="-1" strike="noStrike" cap="all">
                    <a:solidFill>
                      <a:srgbClr val="0d84a1"/>
                    </a:solidFill>
                    <a:latin typeface="Noto Sans"/>
                    <a:ea typeface="DejaVu Sans"/>
                  </a:rPr>
                  <a:t>odbc</a:t>
                </a:r>
                <a:endParaRPr b="0" lang="en-US" sz="1800" spc="-1" strike="noStrike">
                  <a:latin typeface="Arial"/>
                </a:endParaRPr>
              </a:p>
            </p:txBody>
          </p:sp>
          <p:sp>
            <p:nvSpPr>
              <p:cNvPr id="529" name=""/>
              <p:cNvSpPr/>
              <p:nvPr/>
            </p:nvSpPr>
            <p:spPr>
              <a:xfrm>
                <a:off x="7474680" y="540000"/>
                <a:ext cx="246348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lnSpc>
                    <a:spcPct val="100000"/>
                  </a:lnSpc>
                  <a:buNone/>
                </a:pPr>
                <a:r>
                  <a:rPr b="0" lang="en-US" sz="1800" spc="-1" strike="noStrike" cap="all">
                    <a:solidFill>
                      <a:srgbClr val="0d84a1"/>
                    </a:solidFill>
                    <a:latin typeface="Noto Sans"/>
                    <a:ea typeface="DejaVu Sans"/>
                  </a:rPr>
                  <a:t>Sql server</a:t>
                </a:r>
                <a:r>
                  <a:rPr b="0" lang="en-US" sz="1800" spc="-1" strike="noStrike" cap="all">
                    <a:solidFill>
                      <a:srgbClr val="0d84a1"/>
                    </a:solidFill>
                    <a:latin typeface="Noto Sans"/>
                    <a:ea typeface="DejaVu Sans"/>
                  </a:rPr>
                  <a:t>	</a:t>
                </a:r>
                <a:endParaRPr b="0" lang="en-US" sz="1800" spc="-1" strike="noStrike">
                  <a:latin typeface="Arial"/>
                </a:endParaRPr>
              </a:p>
            </p:txBody>
          </p:sp>
          <p:sp>
            <p:nvSpPr>
              <p:cNvPr id="530" name=""/>
              <p:cNvSpPr/>
              <p:nvPr/>
            </p:nvSpPr>
            <p:spPr>
              <a:xfrm>
                <a:off x="6489360" y="4503960"/>
                <a:ext cx="985320" cy="360"/>
              </a:xfrm>
              <a:custGeom>
                <a:avLst/>
                <a:gdLst/>
                <a:ahLst/>
                <a:rect l="l" t="t" r="r" b="b"/>
                <a:pathLst>
                  <a:path w="21600" h="21600">
                    <a:moveTo>
                      <a:pt x="0" y="0"/>
                    </a:moveTo>
                    <a:lnTo>
                      <a:pt x="21600" y="21600"/>
                    </a:lnTo>
                  </a:path>
                </a:pathLst>
              </a:custGeom>
              <a:noFill/>
              <a:ln w="38160">
                <a:solidFill>
                  <a:srgbClr val="0d84a1"/>
                </a:solidFill>
                <a:round/>
              </a:ln>
            </p:spPr>
            <p:style>
              <a:lnRef idx="0"/>
              <a:fillRef idx="0"/>
              <a:effectRef idx="0"/>
              <a:fontRef idx="minor"/>
            </p:style>
          </p:sp>
          <p:sp>
            <p:nvSpPr>
              <p:cNvPr id="531" name=""/>
              <p:cNvSpPr/>
              <p:nvPr/>
            </p:nvSpPr>
            <p:spPr>
              <a:xfrm flipV="1">
                <a:off x="6489360" y="1043280"/>
                <a:ext cx="985320" cy="1729800"/>
              </a:xfrm>
              <a:custGeom>
                <a:avLst/>
                <a:gdLst/>
                <a:ahLst/>
                <a:rect l="l" t="t" r="r" b="b"/>
                <a:pathLst>
                  <a:path w="21600" h="21600">
                    <a:moveTo>
                      <a:pt x="0" y="0"/>
                    </a:moveTo>
                    <a:lnTo>
                      <a:pt x="21600" y="21600"/>
                    </a:lnTo>
                  </a:path>
                </a:pathLst>
              </a:custGeom>
              <a:noFill/>
              <a:ln w="38160">
                <a:solidFill>
                  <a:srgbClr val="0d84a1"/>
                </a:solidFill>
                <a:round/>
              </a:ln>
            </p:spPr>
            <p:style>
              <a:lnRef idx="0"/>
              <a:fillRef idx="0"/>
              <a:effectRef idx="0"/>
              <a:fontRef idx="minor"/>
            </p:style>
          </p:sp>
          <p:sp>
            <p:nvSpPr>
              <p:cNvPr id="532" name=""/>
              <p:cNvSpPr/>
              <p:nvPr/>
            </p:nvSpPr>
            <p:spPr>
              <a:xfrm>
                <a:off x="6489360" y="2773800"/>
                <a:ext cx="985320" cy="360"/>
              </a:xfrm>
              <a:custGeom>
                <a:avLst/>
                <a:gdLst/>
                <a:ahLst/>
                <a:rect l="l" t="t" r="r" b="b"/>
                <a:pathLst>
                  <a:path w="21600" h="21600">
                    <a:moveTo>
                      <a:pt x="0" y="0"/>
                    </a:moveTo>
                    <a:lnTo>
                      <a:pt x="21600" y="21600"/>
                    </a:lnTo>
                  </a:path>
                </a:pathLst>
              </a:custGeom>
              <a:noFill/>
              <a:ln w="38160">
                <a:solidFill>
                  <a:srgbClr val="0d84a1"/>
                </a:solidFill>
                <a:round/>
              </a:ln>
            </p:spPr>
            <p:style>
              <a:lnRef idx="0"/>
              <a:fillRef idx="0"/>
              <a:effectRef idx="0"/>
              <a:fontRef idx="minor"/>
            </p:style>
          </p:sp>
        </p:grpSp>
      </p:grpSp>
      <p:sp>
        <p:nvSpPr>
          <p:cNvPr id="533" name="PlaceHolder 1"/>
          <p:cNvSpPr>
            <a:spLocks noGrp="1"/>
          </p:cNvSpPr>
          <p:nvPr>
            <p:ph type="title"/>
          </p:nvPr>
        </p:nvSpPr>
        <p:spPr>
          <a:xfrm>
            <a:off x="684360" y="153000"/>
            <a:ext cx="4890960" cy="2390400"/>
          </a:xfrm>
          <a:prstGeom prst="rect">
            <a:avLst/>
          </a:prstGeom>
          <a:noFill/>
          <a:ln w="0">
            <a:noFill/>
          </a:ln>
        </p:spPr>
        <p:txBody>
          <a:bodyPr lIns="0" rIns="0" tIns="0" bIns="0" anchor="ctr">
            <a:noAutofit/>
          </a:bodyPr>
          <a:p>
            <a:pPr>
              <a:lnSpc>
                <a:spcPct val="115000"/>
              </a:lnSpc>
              <a:buNone/>
            </a:pPr>
            <a:r>
              <a:rPr b="1" lang="en-US" sz="6000" spc="-1" strike="noStrike">
                <a:solidFill>
                  <a:srgbClr val="ffffff"/>
                </a:solidFill>
                <a:highlight>
                  <a:srgbClr val="0d84a1"/>
                </a:highlight>
                <a:latin typeface="Noto Sans"/>
              </a:rPr>
              <a:t>SQL Azure Linked</a:t>
            </a:r>
            <a:endParaRPr b="0" lang="en-US" sz="6000" spc="-1" strike="noStrike">
              <a:latin typeface="Arial"/>
            </a:endParaRPr>
          </a:p>
        </p:txBody>
      </p:sp>
      <p:sp>
        <p:nvSpPr>
          <p:cNvPr id="534" name=""/>
          <p:cNvSpPr/>
          <p:nvPr/>
        </p:nvSpPr>
        <p:spPr>
          <a:xfrm>
            <a:off x="1143000" y="4225680"/>
            <a:ext cx="25142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Nimbus Sans"/>
              </a:rPr>
              <a:t>Client Tier</a:t>
            </a:r>
            <a:endParaRPr b="0" lang="en-US" sz="1800" spc="-1" strike="noStrike">
              <a:solidFill>
                <a:srgbClr val="3465a4"/>
              </a:solidFill>
              <a:latin typeface="Arial"/>
            </a:endParaRPr>
          </a:p>
        </p:txBody>
      </p:sp>
      <p:sp>
        <p:nvSpPr>
          <p:cNvPr id="535" name=""/>
          <p:cNvSpPr/>
          <p:nvPr/>
        </p:nvSpPr>
        <p:spPr>
          <a:xfrm>
            <a:off x="4572000" y="5140080"/>
            <a:ext cx="2285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Nimbus Sans"/>
              </a:rPr>
              <a:t>Server Tier</a:t>
            </a:r>
            <a:endParaRPr b="0" lang="en-US" sz="1800" spc="-1" strike="noStrike">
              <a:solidFill>
                <a:srgbClr val="3465a4"/>
              </a:solidFill>
              <a:latin typeface="Arial"/>
            </a:endParaRPr>
          </a:p>
        </p:txBody>
      </p:sp>
      <p:sp>
        <p:nvSpPr>
          <p:cNvPr id="536" name=""/>
          <p:cNvSpPr/>
          <p:nvPr/>
        </p:nvSpPr>
        <p:spPr>
          <a:xfrm>
            <a:off x="7543800" y="5140080"/>
            <a:ext cx="25142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3465a4"/>
                </a:solidFill>
                <a:latin typeface="Nimbus Sans"/>
              </a:rPr>
              <a:t>Database Server Tier</a:t>
            </a:r>
            <a:endParaRPr b="0" lang="en-US" sz="1800" spc="-1" strike="noStrike">
              <a:solidFill>
                <a:srgbClr val="3465a4"/>
              </a:solidFill>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
          <p:cNvSpPr/>
          <p:nvPr/>
        </p:nvSpPr>
        <p:spPr>
          <a:xfrm>
            <a:off x="457200" y="2069640"/>
            <a:ext cx="2468520" cy="50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666666"/>
                </a:solidFill>
                <a:latin typeface="Noto Sans"/>
              </a:rPr>
              <a:t>Lorem</a:t>
            </a:r>
            <a:endParaRPr b="0" lang="en-US" sz="2400" spc="-1" strike="noStrike">
              <a:latin typeface="Arial"/>
            </a:endParaRPr>
          </a:p>
        </p:txBody>
      </p:sp>
      <p:sp>
        <p:nvSpPr>
          <p:cNvPr id="538" name=""/>
          <p:cNvSpPr/>
          <p:nvPr/>
        </p:nvSpPr>
        <p:spPr>
          <a:xfrm>
            <a:off x="457200" y="2469600"/>
            <a:ext cx="2602440" cy="9248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1400" spc="-1" strike="noStrike">
                <a:solidFill>
                  <a:srgbClr val="666666"/>
                </a:solidFill>
                <a:latin typeface="Noto Sans"/>
              </a:rPr>
              <a:t>Lorem ipsum dolor sit amet, consectetur adipiscing elit.</a:t>
            </a:r>
            <a:endParaRPr b="0" lang="en-US" sz="1400" spc="-1" strike="noStrike">
              <a:latin typeface="Arial"/>
            </a:endParaRPr>
          </a:p>
        </p:txBody>
      </p:sp>
      <p:sp>
        <p:nvSpPr>
          <p:cNvPr id="539" name=""/>
          <p:cNvSpPr/>
          <p:nvPr/>
        </p:nvSpPr>
        <p:spPr>
          <a:xfrm>
            <a:off x="1469880" y="1527120"/>
            <a:ext cx="442440" cy="442440"/>
          </a:xfrm>
          <a:custGeom>
            <a:avLst/>
            <a:gdLst/>
            <a:ahLst/>
            <a:rect l="l" t="t" r="r" b="b"/>
            <a:pathLst>
              <a:path w="1230" h="1230">
                <a:moveTo>
                  <a:pt x="526" y="5"/>
                </a:moveTo>
                <a:cubicBezTo>
                  <a:pt x="523" y="132"/>
                  <a:pt x="486" y="241"/>
                  <a:pt x="417" y="332"/>
                </a:cubicBezTo>
                <a:lnTo>
                  <a:pt x="223" y="139"/>
                </a:lnTo>
                <a:cubicBezTo>
                  <a:pt x="311" y="66"/>
                  <a:pt x="412" y="22"/>
                  <a:pt x="526" y="5"/>
                </a:cubicBezTo>
                <a:moveTo>
                  <a:pt x="615" y="531"/>
                </a:moveTo>
                <a:lnTo>
                  <a:pt x="501" y="417"/>
                </a:lnTo>
                <a:cubicBezTo>
                  <a:pt x="595" y="301"/>
                  <a:pt x="643" y="162"/>
                  <a:pt x="645" y="0"/>
                </a:cubicBezTo>
                <a:cubicBezTo>
                  <a:pt x="782" y="7"/>
                  <a:pt x="903" y="53"/>
                  <a:pt x="1007" y="139"/>
                </a:cubicBezTo>
                <a:lnTo>
                  <a:pt x="615" y="531"/>
                </a:lnTo>
                <a:moveTo>
                  <a:pt x="139" y="223"/>
                </a:moveTo>
                <a:lnTo>
                  <a:pt x="332" y="417"/>
                </a:lnTo>
                <a:cubicBezTo>
                  <a:pt x="241" y="486"/>
                  <a:pt x="132" y="523"/>
                  <a:pt x="5" y="526"/>
                </a:cubicBezTo>
                <a:cubicBezTo>
                  <a:pt x="22" y="412"/>
                  <a:pt x="66" y="311"/>
                  <a:pt x="139" y="223"/>
                </a:cubicBezTo>
                <a:moveTo>
                  <a:pt x="814" y="729"/>
                </a:moveTo>
                <a:lnTo>
                  <a:pt x="700" y="615"/>
                </a:lnTo>
                <a:lnTo>
                  <a:pt x="1091" y="223"/>
                </a:lnTo>
                <a:cubicBezTo>
                  <a:pt x="1177" y="327"/>
                  <a:pt x="1224" y="448"/>
                  <a:pt x="1230" y="585"/>
                </a:cubicBezTo>
                <a:cubicBezTo>
                  <a:pt x="1068" y="589"/>
                  <a:pt x="929" y="637"/>
                  <a:pt x="814" y="729"/>
                </a:cubicBezTo>
                <a:moveTo>
                  <a:pt x="615" y="699"/>
                </a:moveTo>
                <a:lnTo>
                  <a:pt x="729" y="814"/>
                </a:lnTo>
                <a:cubicBezTo>
                  <a:pt x="637" y="929"/>
                  <a:pt x="589" y="1068"/>
                  <a:pt x="585" y="1230"/>
                </a:cubicBezTo>
                <a:cubicBezTo>
                  <a:pt x="448" y="1224"/>
                  <a:pt x="327" y="1177"/>
                  <a:pt x="223" y="1091"/>
                </a:cubicBezTo>
                <a:lnTo>
                  <a:pt x="615" y="699"/>
                </a:lnTo>
                <a:moveTo>
                  <a:pt x="1091" y="1007"/>
                </a:moveTo>
                <a:lnTo>
                  <a:pt x="898" y="814"/>
                </a:lnTo>
                <a:cubicBezTo>
                  <a:pt x="989" y="744"/>
                  <a:pt x="1098" y="708"/>
                  <a:pt x="1225" y="704"/>
                </a:cubicBezTo>
                <a:cubicBezTo>
                  <a:pt x="1209" y="819"/>
                  <a:pt x="1164" y="919"/>
                  <a:pt x="1091" y="1007"/>
                </a:cubicBezTo>
                <a:moveTo>
                  <a:pt x="417" y="501"/>
                </a:moveTo>
                <a:lnTo>
                  <a:pt x="531" y="615"/>
                </a:lnTo>
                <a:lnTo>
                  <a:pt x="139" y="1007"/>
                </a:lnTo>
                <a:cubicBezTo>
                  <a:pt x="53" y="903"/>
                  <a:pt x="7" y="782"/>
                  <a:pt x="0" y="645"/>
                </a:cubicBezTo>
                <a:cubicBezTo>
                  <a:pt x="162" y="643"/>
                  <a:pt x="301" y="595"/>
                  <a:pt x="417" y="501"/>
                </a:cubicBezTo>
                <a:moveTo>
                  <a:pt x="704" y="1225"/>
                </a:moveTo>
                <a:cubicBezTo>
                  <a:pt x="708" y="1098"/>
                  <a:pt x="744" y="989"/>
                  <a:pt x="814" y="898"/>
                </a:cubicBezTo>
                <a:lnTo>
                  <a:pt x="1007" y="1091"/>
                </a:lnTo>
                <a:cubicBezTo>
                  <a:pt x="919" y="1164"/>
                  <a:pt x="819" y="1209"/>
                  <a:pt x="704" y="1225"/>
                </a:cubicBez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40" name=""/>
          <p:cNvSpPr/>
          <p:nvPr/>
        </p:nvSpPr>
        <p:spPr>
          <a:xfrm>
            <a:off x="457200" y="4172760"/>
            <a:ext cx="2468520" cy="50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666666"/>
                </a:solidFill>
                <a:latin typeface="Noto Sans"/>
              </a:rPr>
              <a:t>Dolor</a:t>
            </a:r>
            <a:endParaRPr b="0" lang="en-US" sz="2400" spc="-1" strike="noStrike">
              <a:latin typeface="Arial"/>
            </a:endParaRPr>
          </a:p>
        </p:txBody>
      </p:sp>
      <p:sp>
        <p:nvSpPr>
          <p:cNvPr id="541" name=""/>
          <p:cNvSpPr/>
          <p:nvPr/>
        </p:nvSpPr>
        <p:spPr>
          <a:xfrm>
            <a:off x="457200" y="4572720"/>
            <a:ext cx="2602440" cy="9248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1400" spc="-1" strike="noStrike">
                <a:solidFill>
                  <a:srgbClr val="666666"/>
                </a:solidFill>
                <a:latin typeface="Noto Sans"/>
              </a:rPr>
              <a:t>Lorem ipsum dolor sit amet, consectetur adipiscing elit.</a:t>
            </a:r>
            <a:endParaRPr b="0" lang="en-US" sz="1400" spc="-1" strike="noStrike">
              <a:latin typeface="Arial"/>
            </a:endParaRPr>
          </a:p>
        </p:txBody>
      </p:sp>
      <p:sp>
        <p:nvSpPr>
          <p:cNvPr id="542" name=""/>
          <p:cNvSpPr/>
          <p:nvPr/>
        </p:nvSpPr>
        <p:spPr>
          <a:xfrm>
            <a:off x="1469880" y="3630240"/>
            <a:ext cx="442440" cy="442440"/>
          </a:xfrm>
          <a:custGeom>
            <a:avLst/>
            <a:gdLst/>
            <a:ahLst/>
            <a:rect l="l" t="t" r="r" b="b"/>
            <a:pathLst>
              <a:path w="1230" h="1230">
                <a:moveTo>
                  <a:pt x="1196" y="129"/>
                </a:moveTo>
                <a:cubicBezTo>
                  <a:pt x="1217" y="215"/>
                  <a:pt x="1229" y="302"/>
                  <a:pt x="1230" y="389"/>
                </a:cubicBezTo>
                <a:lnTo>
                  <a:pt x="841" y="0"/>
                </a:lnTo>
                <a:cubicBezTo>
                  <a:pt x="930" y="2"/>
                  <a:pt x="1017" y="14"/>
                  <a:pt x="1101" y="37"/>
                </a:cubicBezTo>
                <a:cubicBezTo>
                  <a:pt x="1151" y="50"/>
                  <a:pt x="1182" y="81"/>
                  <a:pt x="1196" y="129"/>
                </a:cubicBezTo>
                <a:moveTo>
                  <a:pt x="35" y="1101"/>
                </a:moveTo>
                <a:cubicBezTo>
                  <a:pt x="13" y="1015"/>
                  <a:pt x="2" y="929"/>
                  <a:pt x="0" y="841"/>
                </a:cubicBezTo>
                <a:lnTo>
                  <a:pt x="389" y="1230"/>
                </a:lnTo>
                <a:cubicBezTo>
                  <a:pt x="300" y="1229"/>
                  <a:pt x="213" y="1216"/>
                  <a:pt x="129" y="1193"/>
                </a:cubicBezTo>
                <a:cubicBezTo>
                  <a:pt x="79" y="1180"/>
                  <a:pt x="48" y="1149"/>
                  <a:pt x="35" y="1101"/>
                </a:cubicBezTo>
                <a:moveTo>
                  <a:pt x="10" y="682"/>
                </a:moveTo>
                <a:cubicBezTo>
                  <a:pt x="38" y="499"/>
                  <a:pt x="115" y="347"/>
                  <a:pt x="241" y="227"/>
                </a:cubicBezTo>
                <a:cubicBezTo>
                  <a:pt x="366" y="107"/>
                  <a:pt x="514" y="35"/>
                  <a:pt x="685" y="10"/>
                </a:cubicBezTo>
                <a:lnTo>
                  <a:pt x="1220" y="548"/>
                </a:lnTo>
                <a:cubicBezTo>
                  <a:pt x="1192" y="732"/>
                  <a:pt x="1115" y="883"/>
                  <a:pt x="990" y="1003"/>
                </a:cubicBezTo>
                <a:cubicBezTo>
                  <a:pt x="864" y="1123"/>
                  <a:pt x="716" y="1196"/>
                  <a:pt x="546" y="1220"/>
                </a:cubicBezTo>
                <a:lnTo>
                  <a:pt x="10" y="682"/>
                </a:lnTo>
                <a:moveTo>
                  <a:pt x="799" y="377"/>
                </a:moveTo>
                <a:lnTo>
                  <a:pt x="727" y="446"/>
                </a:lnTo>
                <a:lnTo>
                  <a:pt x="657" y="377"/>
                </a:lnTo>
                <a:cubicBezTo>
                  <a:pt x="647" y="367"/>
                  <a:pt x="638" y="367"/>
                  <a:pt x="630" y="377"/>
                </a:cubicBezTo>
                <a:lnTo>
                  <a:pt x="600" y="404"/>
                </a:lnTo>
                <a:cubicBezTo>
                  <a:pt x="592" y="414"/>
                  <a:pt x="592" y="424"/>
                  <a:pt x="600" y="434"/>
                </a:cubicBezTo>
                <a:lnTo>
                  <a:pt x="672" y="504"/>
                </a:lnTo>
                <a:lnTo>
                  <a:pt x="615" y="561"/>
                </a:lnTo>
                <a:lnTo>
                  <a:pt x="546" y="489"/>
                </a:lnTo>
                <a:cubicBezTo>
                  <a:pt x="536" y="480"/>
                  <a:pt x="526" y="480"/>
                  <a:pt x="516" y="489"/>
                </a:cubicBezTo>
                <a:lnTo>
                  <a:pt x="489" y="516"/>
                </a:lnTo>
                <a:cubicBezTo>
                  <a:pt x="479" y="526"/>
                  <a:pt x="479" y="536"/>
                  <a:pt x="489" y="546"/>
                </a:cubicBezTo>
                <a:lnTo>
                  <a:pt x="558" y="615"/>
                </a:lnTo>
                <a:lnTo>
                  <a:pt x="504" y="672"/>
                </a:lnTo>
                <a:lnTo>
                  <a:pt x="432" y="600"/>
                </a:lnTo>
                <a:cubicBezTo>
                  <a:pt x="423" y="592"/>
                  <a:pt x="414" y="592"/>
                  <a:pt x="404" y="600"/>
                </a:cubicBezTo>
                <a:lnTo>
                  <a:pt x="377" y="630"/>
                </a:lnTo>
                <a:cubicBezTo>
                  <a:pt x="367" y="638"/>
                  <a:pt x="367" y="647"/>
                  <a:pt x="377" y="657"/>
                </a:cubicBezTo>
                <a:lnTo>
                  <a:pt x="446" y="727"/>
                </a:lnTo>
                <a:lnTo>
                  <a:pt x="377" y="799"/>
                </a:lnTo>
                <a:cubicBezTo>
                  <a:pt x="367" y="807"/>
                  <a:pt x="367" y="816"/>
                  <a:pt x="377" y="826"/>
                </a:cubicBezTo>
                <a:lnTo>
                  <a:pt x="404" y="853"/>
                </a:lnTo>
                <a:cubicBezTo>
                  <a:pt x="414" y="863"/>
                  <a:pt x="423" y="863"/>
                  <a:pt x="432" y="853"/>
                </a:cubicBezTo>
                <a:lnTo>
                  <a:pt x="504" y="784"/>
                </a:lnTo>
                <a:lnTo>
                  <a:pt x="573" y="853"/>
                </a:lnTo>
                <a:cubicBezTo>
                  <a:pt x="583" y="863"/>
                  <a:pt x="592" y="863"/>
                  <a:pt x="600" y="853"/>
                </a:cubicBezTo>
                <a:lnTo>
                  <a:pt x="630" y="826"/>
                </a:lnTo>
                <a:cubicBezTo>
                  <a:pt x="638" y="816"/>
                  <a:pt x="638" y="807"/>
                  <a:pt x="630" y="799"/>
                </a:cubicBezTo>
                <a:lnTo>
                  <a:pt x="558" y="727"/>
                </a:lnTo>
                <a:lnTo>
                  <a:pt x="615" y="672"/>
                </a:lnTo>
                <a:lnTo>
                  <a:pt x="685" y="742"/>
                </a:lnTo>
                <a:cubicBezTo>
                  <a:pt x="695" y="752"/>
                  <a:pt x="704" y="752"/>
                  <a:pt x="714" y="742"/>
                </a:cubicBezTo>
                <a:lnTo>
                  <a:pt x="742" y="714"/>
                </a:lnTo>
                <a:cubicBezTo>
                  <a:pt x="752" y="704"/>
                  <a:pt x="752" y="695"/>
                  <a:pt x="742" y="685"/>
                </a:cubicBezTo>
                <a:lnTo>
                  <a:pt x="672" y="615"/>
                </a:lnTo>
                <a:lnTo>
                  <a:pt x="727" y="558"/>
                </a:lnTo>
                <a:lnTo>
                  <a:pt x="799" y="630"/>
                </a:lnTo>
                <a:cubicBezTo>
                  <a:pt x="807" y="638"/>
                  <a:pt x="816" y="638"/>
                  <a:pt x="826" y="630"/>
                </a:cubicBezTo>
                <a:lnTo>
                  <a:pt x="853" y="600"/>
                </a:lnTo>
                <a:cubicBezTo>
                  <a:pt x="863" y="592"/>
                  <a:pt x="863" y="583"/>
                  <a:pt x="853" y="573"/>
                </a:cubicBezTo>
                <a:lnTo>
                  <a:pt x="784" y="504"/>
                </a:lnTo>
                <a:lnTo>
                  <a:pt x="853" y="432"/>
                </a:lnTo>
                <a:cubicBezTo>
                  <a:pt x="863" y="423"/>
                  <a:pt x="863" y="414"/>
                  <a:pt x="853" y="404"/>
                </a:cubicBezTo>
                <a:lnTo>
                  <a:pt x="826" y="377"/>
                </a:lnTo>
                <a:cubicBezTo>
                  <a:pt x="816" y="367"/>
                  <a:pt x="807" y="367"/>
                  <a:pt x="799" y="377"/>
                </a:cubicBez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43" name=""/>
          <p:cNvSpPr/>
          <p:nvPr/>
        </p:nvSpPr>
        <p:spPr>
          <a:xfrm>
            <a:off x="3291840" y="2055600"/>
            <a:ext cx="2468520" cy="50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666666"/>
                </a:solidFill>
                <a:latin typeface="Noto Sans"/>
              </a:rPr>
              <a:t>Ipsum</a:t>
            </a:r>
            <a:endParaRPr b="0" lang="en-US" sz="2400" spc="-1" strike="noStrike">
              <a:latin typeface="Arial"/>
            </a:endParaRPr>
          </a:p>
        </p:txBody>
      </p:sp>
      <p:sp>
        <p:nvSpPr>
          <p:cNvPr id="544" name=""/>
          <p:cNvSpPr/>
          <p:nvPr/>
        </p:nvSpPr>
        <p:spPr>
          <a:xfrm>
            <a:off x="3291840" y="2455560"/>
            <a:ext cx="2647800" cy="9248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1400" spc="-1" strike="noStrike">
                <a:solidFill>
                  <a:srgbClr val="666666"/>
                </a:solidFill>
                <a:latin typeface="Noto Sans"/>
              </a:rPr>
              <a:t>Lorem ipsum dolor sit amet, consectetur adipiscing elit.</a:t>
            </a:r>
            <a:endParaRPr b="0" lang="en-US" sz="1400" spc="-1" strike="noStrike">
              <a:latin typeface="Arial"/>
            </a:endParaRPr>
          </a:p>
        </p:txBody>
      </p:sp>
      <p:sp>
        <p:nvSpPr>
          <p:cNvPr id="545" name=""/>
          <p:cNvSpPr/>
          <p:nvPr/>
        </p:nvSpPr>
        <p:spPr>
          <a:xfrm>
            <a:off x="4304520" y="1513080"/>
            <a:ext cx="442440" cy="442440"/>
          </a:xfrm>
          <a:custGeom>
            <a:avLst/>
            <a:gdLst/>
            <a:ahLst/>
            <a:rect l="l" t="t" r="r" b="b"/>
            <a:pathLst>
              <a:path w="1230" h="1230">
                <a:moveTo>
                  <a:pt x="913" y="883"/>
                </a:moveTo>
                <a:cubicBezTo>
                  <a:pt x="944" y="948"/>
                  <a:pt x="987" y="1005"/>
                  <a:pt x="1042" y="1057"/>
                </a:cubicBezTo>
                <a:cubicBezTo>
                  <a:pt x="923" y="1172"/>
                  <a:pt x="781" y="1230"/>
                  <a:pt x="615" y="1230"/>
                </a:cubicBezTo>
                <a:cubicBezTo>
                  <a:pt x="450" y="1230"/>
                  <a:pt x="308" y="1172"/>
                  <a:pt x="189" y="1057"/>
                </a:cubicBezTo>
                <a:cubicBezTo>
                  <a:pt x="241" y="1005"/>
                  <a:pt x="284" y="948"/>
                  <a:pt x="318" y="883"/>
                </a:cubicBezTo>
                <a:lnTo>
                  <a:pt x="246" y="848"/>
                </a:lnTo>
                <a:cubicBezTo>
                  <a:pt x="217" y="903"/>
                  <a:pt x="180" y="953"/>
                  <a:pt x="134" y="1000"/>
                </a:cubicBezTo>
                <a:cubicBezTo>
                  <a:pt x="45" y="887"/>
                  <a:pt x="0" y="759"/>
                  <a:pt x="0" y="615"/>
                </a:cubicBezTo>
                <a:cubicBezTo>
                  <a:pt x="0" y="471"/>
                  <a:pt x="45" y="343"/>
                  <a:pt x="134" y="231"/>
                </a:cubicBezTo>
                <a:cubicBezTo>
                  <a:pt x="180" y="275"/>
                  <a:pt x="217" y="325"/>
                  <a:pt x="243" y="380"/>
                </a:cubicBezTo>
                <a:lnTo>
                  <a:pt x="315" y="342"/>
                </a:lnTo>
                <a:cubicBezTo>
                  <a:pt x="284" y="279"/>
                  <a:pt x="241" y="223"/>
                  <a:pt x="189" y="174"/>
                </a:cubicBezTo>
                <a:cubicBezTo>
                  <a:pt x="308" y="58"/>
                  <a:pt x="450" y="0"/>
                  <a:pt x="615" y="0"/>
                </a:cubicBezTo>
                <a:cubicBezTo>
                  <a:pt x="781" y="0"/>
                  <a:pt x="923" y="58"/>
                  <a:pt x="1042" y="174"/>
                </a:cubicBezTo>
                <a:cubicBezTo>
                  <a:pt x="989" y="225"/>
                  <a:pt x="947" y="282"/>
                  <a:pt x="915" y="345"/>
                </a:cubicBezTo>
                <a:lnTo>
                  <a:pt x="987" y="380"/>
                </a:lnTo>
                <a:cubicBezTo>
                  <a:pt x="1014" y="325"/>
                  <a:pt x="1050" y="275"/>
                  <a:pt x="1096" y="231"/>
                </a:cubicBezTo>
                <a:cubicBezTo>
                  <a:pt x="1186" y="343"/>
                  <a:pt x="1230" y="471"/>
                  <a:pt x="1230" y="615"/>
                </a:cubicBezTo>
                <a:cubicBezTo>
                  <a:pt x="1230" y="759"/>
                  <a:pt x="1185" y="887"/>
                  <a:pt x="1094" y="1000"/>
                </a:cubicBezTo>
                <a:cubicBezTo>
                  <a:pt x="1049" y="955"/>
                  <a:pt x="1013" y="905"/>
                  <a:pt x="985" y="848"/>
                </a:cubicBezTo>
                <a:lnTo>
                  <a:pt x="913" y="883"/>
                </a:lnTo>
                <a:moveTo>
                  <a:pt x="347" y="804"/>
                </a:moveTo>
                <a:cubicBezTo>
                  <a:pt x="389" y="676"/>
                  <a:pt x="389" y="549"/>
                  <a:pt x="347" y="422"/>
                </a:cubicBezTo>
                <a:lnTo>
                  <a:pt x="270" y="446"/>
                </a:lnTo>
                <a:cubicBezTo>
                  <a:pt x="307" y="557"/>
                  <a:pt x="308" y="668"/>
                  <a:pt x="273" y="779"/>
                </a:cubicBezTo>
                <a:lnTo>
                  <a:pt x="347" y="804"/>
                </a:lnTo>
                <a:moveTo>
                  <a:pt x="883" y="422"/>
                </a:moveTo>
                <a:cubicBezTo>
                  <a:pt x="842" y="549"/>
                  <a:pt x="842" y="676"/>
                  <a:pt x="883" y="804"/>
                </a:cubicBezTo>
                <a:lnTo>
                  <a:pt x="957" y="779"/>
                </a:lnTo>
                <a:cubicBezTo>
                  <a:pt x="923" y="670"/>
                  <a:pt x="924" y="559"/>
                  <a:pt x="960" y="446"/>
                </a:cubicBezTo>
                <a:lnTo>
                  <a:pt x="883" y="422"/>
                </a:ln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46" name=""/>
          <p:cNvSpPr/>
          <p:nvPr/>
        </p:nvSpPr>
        <p:spPr>
          <a:xfrm>
            <a:off x="3291840" y="4158720"/>
            <a:ext cx="2468520" cy="50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666666"/>
                </a:solidFill>
                <a:latin typeface="Noto Sans"/>
              </a:rPr>
              <a:t>Sit</a:t>
            </a:r>
            <a:endParaRPr b="0" lang="en-US" sz="2400" spc="-1" strike="noStrike">
              <a:latin typeface="Arial"/>
            </a:endParaRPr>
          </a:p>
        </p:txBody>
      </p:sp>
      <p:sp>
        <p:nvSpPr>
          <p:cNvPr id="547" name=""/>
          <p:cNvSpPr/>
          <p:nvPr/>
        </p:nvSpPr>
        <p:spPr>
          <a:xfrm>
            <a:off x="3291840" y="4558680"/>
            <a:ext cx="2647800" cy="9248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buNone/>
            </a:pPr>
            <a:r>
              <a:rPr b="0" lang="en-US" sz="1400" spc="-1" strike="noStrike">
                <a:solidFill>
                  <a:srgbClr val="666666"/>
                </a:solidFill>
                <a:latin typeface="Noto Sans"/>
              </a:rPr>
              <a:t>Lorem ipsum dolor sit amet, consectetur adipiscing elit.</a:t>
            </a:r>
            <a:endParaRPr b="0" lang="en-US" sz="1400" spc="-1" strike="noStrike">
              <a:latin typeface="Arial"/>
            </a:endParaRPr>
          </a:p>
        </p:txBody>
      </p:sp>
      <p:sp>
        <p:nvSpPr>
          <p:cNvPr id="548" name=""/>
          <p:cNvSpPr/>
          <p:nvPr/>
        </p:nvSpPr>
        <p:spPr>
          <a:xfrm>
            <a:off x="4304880" y="3615840"/>
            <a:ext cx="442440" cy="442440"/>
          </a:xfrm>
          <a:custGeom>
            <a:avLst/>
            <a:gdLst/>
            <a:ahLst/>
            <a:rect l="l" t="t" r="r" b="b"/>
            <a:pathLst>
              <a:path w="1230" h="1230">
                <a:moveTo>
                  <a:pt x="1050" y="180"/>
                </a:moveTo>
                <a:cubicBezTo>
                  <a:pt x="1170" y="300"/>
                  <a:pt x="1230" y="445"/>
                  <a:pt x="1230" y="615"/>
                </a:cubicBezTo>
                <a:cubicBezTo>
                  <a:pt x="1230" y="785"/>
                  <a:pt x="1170" y="931"/>
                  <a:pt x="1050" y="1050"/>
                </a:cubicBezTo>
                <a:cubicBezTo>
                  <a:pt x="931" y="1170"/>
                  <a:pt x="785" y="1230"/>
                  <a:pt x="615" y="1230"/>
                </a:cubicBezTo>
                <a:cubicBezTo>
                  <a:pt x="445" y="1230"/>
                  <a:pt x="300" y="1170"/>
                  <a:pt x="180" y="1050"/>
                </a:cubicBezTo>
                <a:cubicBezTo>
                  <a:pt x="60" y="931"/>
                  <a:pt x="0" y="785"/>
                  <a:pt x="0" y="615"/>
                </a:cubicBezTo>
                <a:cubicBezTo>
                  <a:pt x="0" y="445"/>
                  <a:pt x="60" y="300"/>
                  <a:pt x="180" y="180"/>
                </a:cubicBezTo>
                <a:cubicBezTo>
                  <a:pt x="300" y="60"/>
                  <a:pt x="445" y="0"/>
                  <a:pt x="615" y="0"/>
                </a:cubicBezTo>
                <a:cubicBezTo>
                  <a:pt x="785" y="0"/>
                  <a:pt x="931" y="60"/>
                  <a:pt x="1050" y="180"/>
                </a:cubicBezTo>
                <a:moveTo>
                  <a:pt x="1111" y="615"/>
                </a:moveTo>
                <a:lnTo>
                  <a:pt x="1047" y="670"/>
                </a:lnTo>
                <a:lnTo>
                  <a:pt x="890" y="526"/>
                </a:lnTo>
                <a:lnTo>
                  <a:pt x="933" y="318"/>
                </a:lnTo>
                <a:lnTo>
                  <a:pt x="1017" y="325"/>
                </a:lnTo>
                <a:cubicBezTo>
                  <a:pt x="953" y="236"/>
                  <a:pt x="869" y="175"/>
                  <a:pt x="766" y="144"/>
                </a:cubicBezTo>
                <a:lnTo>
                  <a:pt x="801" y="221"/>
                </a:lnTo>
                <a:lnTo>
                  <a:pt x="615" y="325"/>
                </a:lnTo>
                <a:lnTo>
                  <a:pt x="429" y="221"/>
                </a:lnTo>
                <a:lnTo>
                  <a:pt x="464" y="144"/>
                </a:lnTo>
                <a:cubicBezTo>
                  <a:pt x="361" y="175"/>
                  <a:pt x="278" y="236"/>
                  <a:pt x="213" y="325"/>
                </a:cubicBezTo>
                <a:lnTo>
                  <a:pt x="300" y="318"/>
                </a:lnTo>
                <a:lnTo>
                  <a:pt x="340" y="526"/>
                </a:lnTo>
                <a:lnTo>
                  <a:pt x="184" y="670"/>
                </a:lnTo>
                <a:lnTo>
                  <a:pt x="119" y="615"/>
                </a:lnTo>
                <a:cubicBezTo>
                  <a:pt x="119" y="724"/>
                  <a:pt x="150" y="822"/>
                  <a:pt x="213" y="908"/>
                </a:cubicBezTo>
                <a:lnTo>
                  <a:pt x="233" y="824"/>
                </a:lnTo>
                <a:lnTo>
                  <a:pt x="444" y="851"/>
                </a:lnTo>
                <a:lnTo>
                  <a:pt x="536" y="1042"/>
                </a:lnTo>
                <a:lnTo>
                  <a:pt x="461" y="1086"/>
                </a:lnTo>
                <a:cubicBezTo>
                  <a:pt x="564" y="1120"/>
                  <a:pt x="666" y="1120"/>
                  <a:pt x="769" y="1086"/>
                </a:cubicBezTo>
                <a:lnTo>
                  <a:pt x="695" y="1042"/>
                </a:lnTo>
                <a:lnTo>
                  <a:pt x="786" y="851"/>
                </a:lnTo>
                <a:lnTo>
                  <a:pt x="997" y="824"/>
                </a:lnTo>
                <a:lnTo>
                  <a:pt x="1017" y="908"/>
                </a:lnTo>
                <a:cubicBezTo>
                  <a:pt x="1080" y="822"/>
                  <a:pt x="1111" y="724"/>
                  <a:pt x="1111" y="615"/>
                </a:cubicBezTo>
                <a:moveTo>
                  <a:pt x="496" y="789"/>
                </a:moveTo>
                <a:lnTo>
                  <a:pt x="422" y="561"/>
                </a:lnTo>
                <a:lnTo>
                  <a:pt x="615" y="422"/>
                </a:lnTo>
                <a:lnTo>
                  <a:pt x="809" y="561"/>
                </a:lnTo>
                <a:lnTo>
                  <a:pt x="734" y="789"/>
                </a:lnTo>
                <a:lnTo>
                  <a:pt x="496" y="789"/>
                </a:ln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sp>
      <p:sp>
        <p:nvSpPr>
          <p:cNvPr id="549" name="PlaceHolder 1"/>
          <p:cNvSpPr>
            <a:spLocks noGrp="1"/>
          </p:cNvSpPr>
          <p:nvPr>
            <p:ph type="title"/>
          </p:nvPr>
        </p:nvSpPr>
        <p:spPr>
          <a:xfrm>
            <a:off x="532440" y="279720"/>
            <a:ext cx="5136480" cy="945720"/>
          </a:xfrm>
          <a:prstGeom prst="rect">
            <a:avLst/>
          </a:prstGeom>
          <a:noFill/>
          <a:ln w="0">
            <a:noFill/>
          </a:ln>
        </p:spPr>
        <p:txBody>
          <a:bodyPr lIns="0" rIns="0" tIns="0" bIns="0" anchor="ctr">
            <a:noAutofit/>
          </a:bodyPr>
          <a:p>
            <a:pPr>
              <a:lnSpc>
                <a:spcPct val="100000"/>
              </a:lnSpc>
              <a:buNone/>
            </a:pPr>
            <a:r>
              <a:rPr b="1" lang="en-US" sz="4800" spc="-1" strike="noStrike">
                <a:solidFill>
                  <a:srgbClr val="0d84a1"/>
                </a:solidFill>
                <a:latin typeface="Noto Sans"/>
              </a:rPr>
              <a:t>Lorem Ipsum</a:t>
            </a:r>
            <a:endParaRPr b="0" lang="en-US" sz="4800" spc="-1" strike="noStrike">
              <a:latin typeface="Arial"/>
            </a:endParaRPr>
          </a:p>
        </p:txBody>
      </p:sp>
      <p:pic>
        <p:nvPicPr>
          <p:cNvPr id="550" name="" descr=""/>
          <p:cNvPicPr/>
          <p:nvPr/>
        </p:nvPicPr>
        <p:blipFill>
          <a:blip r:embed="rId1">
            <a:lum bright="4000"/>
            <a:alphaModFix amt="99000"/>
          </a:blip>
          <a:stretch/>
        </p:blipFill>
        <p:spPr>
          <a:xfrm>
            <a:off x="6591600" y="777960"/>
            <a:ext cx="3038760" cy="4113720"/>
          </a:xfrm>
          <a:prstGeom prst="rect">
            <a:avLst/>
          </a:prstGeom>
          <a:ln w="0">
            <a:noFill/>
          </a:ln>
        </p:spPr>
      </p:pic>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
          <p:cNvSpPr/>
          <p:nvPr/>
        </p:nvSpPr>
        <p:spPr>
          <a:xfrm>
            <a:off x="7680960" y="2377440"/>
            <a:ext cx="1919880" cy="8049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1" lang="en-US" sz="1800" spc="-1" strike="noStrike">
                <a:solidFill>
                  <a:srgbClr val="ffffff"/>
                </a:solidFill>
                <a:latin typeface="Noto Sans"/>
              </a:rPr>
              <a:t>Lorem Ipsum Dolor Sit</a:t>
            </a:r>
            <a:endParaRPr b="0" lang="en-US" sz="1800" spc="-1" strike="noStrike">
              <a:latin typeface="Arial"/>
            </a:endParaRPr>
          </a:p>
        </p:txBody>
      </p:sp>
      <p:sp>
        <p:nvSpPr>
          <p:cNvPr id="552" name=""/>
          <p:cNvSpPr/>
          <p:nvPr/>
        </p:nvSpPr>
        <p:spPr>
          <a:xfrm>
            <a:off x="7680960" y="3141000"/>
            <a:ext cx="2038680" cy="197064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400" spc="-1" strike="noStrike">
                <a:solidFill>
                  <a:srgbClr val="8dd5e7"/>
                </a:solidFill>
                <a:latin typeface="Noto Sans"/>
              </a:rPr>
              <a:t>Lorem ipsum dolor sit amet, consectetur adipiscing elit, sed do eiusmod tempor incididunt ut labore et dolore magna aliqua.</a:t>
            </a:r>
            <a:endParaRPr b="0" lang="en-US" sz="1400" spc="-1" strike="noStrike">
              <a:latin typeface="Arial"/>
            </a:endParaRPr>
          </a:p>
        </p:txBody>
      </p:sp>
      <p:graphicFrame>
        <p:nvGraphicFramePr>
          <p:cNvPr id="553" name=""/>
          <p:cNvGraphicFramePr/>
          <p:nvPr/>
        </p:nvGraphicFramePr>
        <p:xfrm>
          <a:off x="559800" y="1396080"/>
          <a:ext cx="6719040" cy="3879000"/>
        </p:xfrm>
        <a:graphic>
          <a:graphicData uri="http://schemas.openxmlformats.org/drawingml/2006/chart">
            <c:chart xmlns:c="http://schemas.openxmlformats.org/drawingml/2006/chart" xmlns:r="http://schemas.openxmlformats.org/officeDocument/2006/relationships" r:id="rId1"/>
          </a:graphicData>
        </a:graphic>
      </p:graphicFrame>
      <p:sp>
        <p:nvSpPr>
          <p:cNvPr id="554" name="PlaceHolder 1"/>
          <p:cNvSpPr>
            <a:spLocks noGrp="1"/>
          </p:cNvSpPr>
          <p:nvPr>
            <p:ph type="title"/>
          </p:nvPr>
        </p:nvSpPr>
        <p:spPr>
          <a:xfrm>
            <a:off x="0" y="314280"/>
            <a:ext cx="3311640" cy="671760"/>
          </a:xfrm>
          <a:prstGeom prst="rect">
            <a:avLst/>
          </a:prstGeom>
          <a:noFill/>
          <a:ln w="0">
            <a:noFill/>
          </a:ln>
        </p:spPr>
        <p:txBody>
          <a:bodyPr lIns="0" rIns="0" tIns="0" bIns="0" anchor="ctr">
            <a:noAutofit/>
          </a:bodyPr>
          <a:p>
            <a:pPr>
              <a:lnSpc>
                <a:spcPct val="100000"/>
              </a:lnSpc>
              <a:buNone/>
            </a:pPr>
            <a:r>
              <a:rPr b="1" lang="en-US" sz="3200" spc="-1" strike="noStrike">
                <a:solidFill>
                  <a:srgbClr val="0f9bbc"/>
                </a:solidFill>
                <a:latin typeface="Noto Sans"/>
              </a:rPr>
              <a:t>Lorem Ipsum</a:t>
            </a:r>
            <a:endParaRPr b="0" lang="en-US" sz="32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
          <p:cNvSpPr/>
          <p:nvPr/>
        </p:nvSpPr>
        <p:spPr>
          <a:xfrm>
            <a:off x="7680960" y="2377440"/>
            <a:ext cx="1919880" cy="8049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1" lang="en-US" sz="1800" spc="-1" strike="noStrike">
                <a:solidFill>
                  <a:srgbClr val="4c4c4c"/>
                </a:solidFill>
                <a:latin typeface="Noto Sans"/>
              </a:rPr>
              <a:t>Lorem Ipsum Dolor Sit</a:t>
            </a:r>
            <a:endParaRPr b="0" lang="en-US" sz="1800" spc="-1" strike="noStrike">
              <a:latin typeface="Arial"/>
            </a:endParaRPr>
          </a:p>
        </p:txBody>
      </p:sp>
      <p:sp>
        <p:nvSpPr>
          <p:cNvPr id="556" name=""/>
          <p:cNvSpPr/>
          <p:nvPr/>
        </p:nvSpPr>
        <p:spPr>
          <a:xfrm>
            <a:off x="7680960" y="3104640"/>
            <a:ext cx="2218680" cy="197100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latin typeface="Arial"/>
            </a:endParaRPr>
          </a:p>
        </p:txBody>
      </p:sp>
      <p:graphicFrame>
        <p:nvGraphicFramePr>
          <p:cNvPr id="557" name=""/>
          <p:cNvGraphicFramePr/>
          <p:nvPr/>
        </p:nvGraphicFramePr>
        <p:xfrm>
          <a:off x="548640" y="1368720"/>
          <a:ext cx="6897240" cy="3879360"/>
        </p:xfrm>
        <a:graphic>
          <a:graphicData uri="http://schemas.openxmlformats.org/drawingml/2006/chart">
            <c:chart xmlns:c="http://schemas.openxmlformats.org/drawingml/2006/chart" xmlns:r="http://schemas.openxmlformats.org/officeDocument/2006/relationships" r:id="rId1"/>
          </a:graphicData>
        </a:graphic>
      </p:graphicFrame>
      <p:sp>
        <p:nvSpPr>
          <p:cNvPr id="558" name="PlaceHolder 1"/>
          <p:cNvSpPr>
            <a:spLocks noGrp="1"/>
          </p:cNvSpPr>
          <p:nvPr>
            <p:ph type="title"/>
          </p:nvPr>
        </p:nvSpPr>
        <p:spPr>
          <a:xfrm>
            <a:off x="108000" y="382320"/>
            <a:ext cx="3059640" cy="553320"/>
          </a:xfrm>
          <a:prstGeom prst="rect">
            <a:avLst/>
          </a:prstGeom>
          <a:noFill/>
          <a:ln w="0">
            <a:noFill/>
          </a:ln>
        </p:spPr>
        <p:txBody>
          <a:bodyPr lIns="0" rIns="0" tIns="0" bIns="0" anchor="ctr">
            <a:noAutofit/>
          </a:bodyPr>
          <a:p>
            <a:pPr>
              <a:lnSpc>
                <a:spcPct val="100000"/>
              </a:lnSpc>
              <a:buNone/>
            </a:pPr>
            <a:r>
              <a:rPr b="1" lang="en-US" sz="3200" spc="-1" strike="noStrike">
                <a:solidFill>
                  <a:srgbClr val="ffffff"/>
                </a:solidFill>
                <a:latin typeface="Noto Sans"/>
              </a:rPr>
              <a:t>Lorem Ipsum</a:t>
            </a:r>
            <a:endParaRPr b="0" lang="en-US" sz="32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59" name=""/>
          <p:cNvGraphicFramePr/>
          <p:nvPr/>
        </p:nvGraphicFramePr>
        <p:xfrm>
          <a:off x="503280" y="1709280"/>
          <a:ext cx="9143640" cy="3017160"/>
        </p:xfrm>
        <a:graphic>
          <a:graphicData uri="http://schemas.openxmlformats.org/drawingml/2006/table">
            <a:tbl>
              <a:tblPr/>
              <a:tblGrid>
                <a:gridCol w="4102200"/>
                <a:gridCol w="1791720"/>
                <a:gridCol w="1743840"/>
                <a:gridCol w="1506240"/>
              </a:tblGrid>
              <a:tr h="502560">
                <a:tc>
                  <a:txBody>
                    <a:bodyPr lIns="90000" rIns="90000" anchor="ctr">
                      <a:noAutofit/>
                    </a:bodyPr>
                    <a:p>
                      <a:pPr>
                        <a:lnSpc>
                          <a:spcPct val="115000"/>
                        </a:lnSpc>
                        <a:buNone/>
                      </a:pPr>
                      <a:r>
                        <a:rPr b="0" lang="en-US" sz="1800" spc="-1" strike="noStrike">
                          <a:solidFill>
                            <a:srgbClr val="666666"/>
                          </a:solidFill>
                          <a:latin typeface="Noto Sans"/>
                        </a:rPr>
                        <a:t>Lorem Ipsum Dolor 1</a:t>
                      </a:r>
                      <a:endParaRPr b="0" lang="en-US" sz="1800" spc="-1" strike="noStrike">
                        <a:latin typeface="Arial"/>
                      </a:endParaRPr>
                    </a:p>
                  </a:txBody>
                  <a:tcPr anchor="ctr" marL="90000" marR="90000">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1,000</a:t>
                      </a:r>
                      <a:endParaRPr b="0" lang="en-US" sz="1800" spc="-1" strike="noStrike">
                        <a:latin typeface="Arial"/>
                      </a:endParaRPr>
                    </a:p>
                  </a:txBody>
                  <a:tcPr anchor="ctr" marL="90000" marR="90000">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1,489</a:t>
                      </a:r>
                      <a:endParaRPr b="0" lang="en-US" sz="1800" spc="-1" strike="noStrike">
                        <a:latin typeface="Arial"/>
                      </a:endParaRPr>
                    </a:p>
                  </a:txBody>
                  <a:tcPr anchor="ctr" marL="90000" marR="90000">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0d84a1"/>
                          </a:solidFill>
                          <a:latin typeface="Noto Sans"/>
                        </a:rPr>
                        <a:t>M 2,388</a:t>
                      </a:r>
                      <a:endParaRPr b="0" lang="en-US" sz="1800" spc="-1" strike="noStrike">
                        <a:latin typeface="Arial"/>
                      </a:endParaRPr>
                    </a:p>
                  </a:txBody>
                  <a:tcPr anchor="ctr" marL="90000" marR="90000">
                    <a:lnB w="720">
                      <a:solidFill>
                        <a:srgbClr val="333333"/>
                      </a:solidFill>
                    </a:lnB>
                    <a:solidFill>
                      <a:srgbClr val="ffffff"/>
                    </a:solidFill>
                  </a:tcPr>
                </a:tc>
              </a:tr>
              <a:tr h="502560">
                <a:tc>
                  <a:txBody>
                    <a:bodyPr lIns="90000" rIns="90000" anchor="ctr">
                      <a:noAutofit/>
                    </a:bodyPr>
                    <a:p>
                      <a:pPr>
                        <a:lnSpc>
                          <a:spcPct val="115000"/>
                        </a:lnSpc>
                        <a:buNone/>
                      </a:pPr>
                      <a:r>
                        <a:rPr b="0" lang="en-US" sz="1800" spc="-1" strike="noStrike">
                          <a:solidFill>
                            <a:srgbClr val="666666"/>
                          </a:solidFill>
                          <a:latin typeface="Noto Sans"/>
                        </a:rPr>
                        <a:t>Lorem Ipsum Dolor 2</a:t>
                      </a:r>
                      <a:endParaRPr b="0" lang="en-US" sz="1800" spc="-1" strike="noStrike">
                        <a:latin typeface="Arial"/>
                      </a:endParaRPr>
                    </a:p>
                  </a:txBody>
                  <a:tcPr anchor="ctr" marL="90000" marR="90000">
                    <a:lnB w="720">
                      <a:solidFill>
                        <a:srgbClr val="333333"/>
                      </a:solidFill>
                    </a:lnB>
                    <a:noFill/>
                  </a:tcPr>
                </a:tc>
                <a:tc>
                  <a:txBody>
                    <a:bodyPr lIns="90000" rIns="90000" anchor="ctr">
                      <a:noAutofit/>
                    </a:bodyPr>
                    <a:p>
                      <a:pPr algn="r">
                        <a:lnSpc>
                          <a:spcPct val="115000"/>
                        </a:lnSpc>
                        <a:buNone/>
                      </a:pPr>
                      <a:r>
                        <a:rPr b="0" lang="en-US" sz="1800" spc="-1" strike="noStrike">
                          <a:solidFill>
                            <a:srgbClr val="666666"/>
                          </a:solidFill>
                          <a:latin typeface="Noto Sans"/>
                        </a:rPr>
                        <a:t>M 2,135</a:t>
                      </a:r>
                      <a:endParaRPr b="0" lang="en-US" sz="1800" spc="-1" strike="noStrike">
                        <a:latin typeface="Arial"/>
                      </a:endParaRPr>
                    </a:p>
                  </a:txBody>
                  <a:tcPr anchor="ctr" marL="90000" marR="90000">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3,432</a:t>
                      </a:r>
                      <a:endParaRPr b="0" lang="en-US" sz="1800" spc="-1" strike="noStrike">
                        <a:latin typeface="Arial"/>
                      </a:endParaRPr>
                    </a:p>
                  </a:txBody>
                  <a:tcPr anchor="ctr" marL="90000" marR="90000">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0d84a1"/>
                          </a:solidFill>
                          <a:latin typeface="Noto Sans"/>
                        </a:rPr>
                        <a:t>M 1,235</a:t>
                      </a:r>
                      <a:endParaRPr b="0" lang="en-US" sz="1800" spc="-1" strike="noStrike">
                        <a:latin typeface="Arial"/>
                      </a:endParaRPr>
                    </a:p>
                  </a:txBody>
                  <a:tcPr anchor="ctr" marL="90000" marR="90000">
                    <a:lnB w="720">
                      <a:solidFill>
                        <a:srgbClr val="333333"/>
                      </a:solidFill>
                    </a:lnB>
                    <a:solidFill>
                      <a:srgbClr val="ffffff"/>
                    </a:solidFill>
                  </a:tcPr>
                </a:tc>
              </a:tr>
              <a:tr h="502560">
                <a:tc>
                  <a:txBody>
                    <a:bodyPr lIns="90000" rIns="90000" anchor="ctr">
                      <a:noAutofit/>
                    </a:bodyPr>
                    <a:p>
                      <a:pPr>
                        <a:lnSpc>
                          <a:spcPct val="115000"/>
                        </a:lnSpc>
                        <a:buNone/>
                      </a:pPr>
                      <a:r>
                        <a:rPr b="0" lang="en-US" sz="1800" spc="-1" strike="noStrike">
                          <a:solidFill>
                            <a:srgbClr val="666666"/>
                          </a:solidFill>
                          <a:latin typeface="Noto Sans"/>
                        </a:rPr>
                        <a:t>Lorem Ipsum Dolor 3</a:t>
                      </a:r>
                      <a:endParaRPr b="0" lang="en-US" sz="1800" spc="-1" strike="noStrike">
                        <a:latin typeface="Arial"/>
                      </a:endParaRPr>
                    </a:p>
                  </a:txBody>
                  <a:tcPr anchor="ctr" marL="90000" marR="90000">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2,937</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235</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0d84a1"/>
                          </a:solidFill>
                          <a:latin typeface="Noto Sans"/>
                        </a:rPr>
                        <a:t>M 987</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r>
              <a:tr h="502560">
                <a:tc>
                  <a:txBody>
                    <a:bodyPr lIns="90000" rIns="90000" anchor="ctr">
                      <a:noAutofit/>
                    </a:bodyPr>
                    <a:p>
                      <a:pPr>
                        <a:lnSpc>
                          <a:spcPct val="115000"/>
                        </a:lnSpc>
                        <a:buNone/>
                      </a:pPr>
                      <a:r>
                        <a:rPr b="0" lang="en-US" sz="1800" spc="-1" strike="noStrike">
                          <a:solidFill>
                            <a:srgbClr val="666666"/>
                          </a:solidFill>
                          <a:latin typeface="Noto Sans"/>
                        </a:rPr>
                        <a:t>Lorem Ipsum Dolor 4</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716</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1,975</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c>
                  <a:txBody>
                    <a:bodyPr lIns="90000" rIns="90000" anchor="ctr">
                      <a:noAutofit/>
                    </a:bodyPr>
                    <a:p>
                      <a:pPr algn="r">
                        <a:lnSpc>
                          <a:spcPct val="115000"/>
                        </a:lnSpc>
                        <a:buNone/>
                      </a:pPr>
                      <a:r>
                        <a:rPr b="0" lang="en-US" sz="1800" spc="-1" strike="noStrike">
                          <a:solidFill>
                            <a:srgbClr val="0d84a1"/>
                          </a:solidFill>
                          <a:latin typeface="Noto Sans"/>
                        </a:rPr>
                        <a:t>M 935</a:t>
                      </a:r>
                      <a:endParaRPr b="0" lang="en-US" sz="1800" spc="-1" strike="noStrike">
                        <a:latin typeface="Arial"/>
                      </a:endParaRPr>
                    </a:p>
                  </a:txBody>
                  <a:tcPr anchor="ctr" marL="90000" marR="90000">
                    <a:lnT w="720">
                      <a:solidFill>
                        <a:srgbClr val="333333"/>
                      </a:solidFill>
                    </a:lnT>
                    <a:lnB w="720">
                      <a:solidFill>
                        <a:srgbClr val="333333"/>
                      </a:solidFill>
                    </a:lnB>
                    <a:solidFill>
                      <a:srgbClr val="ffffff"/>
                    </a:solidFill>
                  </a:tcPr>
                </a:tc>
              </a:tr>
              <a:tr h="502560">
                <a:tc>
                  <a:txBody>
                    <a:bodyPr lIns="90000" rIns="90000" anchor="ctr">
                      <a:noAutofit/>
                    </a:bodyPr>
                    <a:p>
                      <a:pPr>
                        <a:lnSpc>
                          <a:spcPct val="115000"/>
                        </a:lnSpc>
                        <a:buNone/>
                      </a:pPr>
                      <a:r>
                        <a:rPr b="0" lang="en-US" sz="1800" spc="-1" strike="noStrike">
                          <a:solidFill>
                            <a:srgbClr val="666666"/>
                          </a:solidFill>
                          <a:latin typeface="Noto Sans"/>
                        </a:rPr>
                        <a:t>Lorem Ipsum Dolor 5</a:t>
                      </a:r>
                      <a:endParaRPr b="0" lang="en-US" sz="1800" spc="-1" strike="noStrike">
                        <a:latin typeface="Arial"/>
                      </a:endParaRPr>
                    </a:p>
                  </a:txBody>
                  <a:tcPr anchor="ctr" marL="90000" marR="90000">
                    <a:lnT w="720">
                      <a:solidFill>
                        <a:srgbClr val="333333"/>
                      </a:solidFill>
                    </a:lnT>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934</a:t>
                      </a:r>
                      <a:endParaRPr b="0" lang="en-US" sz="1800" spc="-1" strike="noStrike">
                        <a:latin typeface="Arial"/>
                      </a:endParaRPr>
                    </a:p>
                  </a:txBody>
                  <a:tcPr anchor="ctr" marL="90000" marR="90000">
                    <a:lnT w="720">
                      <a:solidFill>
                        <a:srgbClr val="333333"/>
                      </a:solidFill>
                    </a:lnT>
                    <a:solidFill>
                      <a:srgbClr val="ffffff"/>
                    </a:solidFill>
                  </a:tcPr>
                </a:tc>
                <a:tc>
                  <a:txBody>
                    <a:bodyPr lIns="90000" rIns="90000" anchor="ctr">
                      <a:noAutofit/>
                    </a:bodyPr>
                    <a:p>
                      <a:pPr algn="r">
                        <a:lnSpc>
                          <a:spcPct val="115000"/>
                        </a:lnSpc>
                        <a:buNone/>
                      </a:pPr>
                      <a:r>
                        <a:rPr b="0" lang="en-US" sz="1800" spc="-1" strike="noStrike">
                          <a:solidFill>
                            <a:srgbClr val="666666"/>
                          </a:solidFill>
                          <a:latin typeface="Noto Sans"/>
                        </a:rPr>
                        <a:t>M 827</a:t>
                      </a:r>
                      <a:endParaRPr b="0" lang="en-US" sz="1800" spc="-1" strike="noStrike">
                        <a:latin typeface="Arial"/>
                      </a:endParaRPr>
                    </a:p>
                  </a:txBody>
                  <a:tcPr anchor="ctr" marL="90000" marR="90000">
                    <a:lnT w="720">
                      <a:solidFill>
                        <a:srgbClr val="333333"/>
                      </a:solidFill>
                    </a:lnT>
                    <a:solidFill>
                      <a:srgbClr val="ffffff"/>
                    </a:solidFill>
                  </a:tcPr>
                </a:tc>
                <a:tc>
                  <a:txBody>
                    <a:bodyPr lIns="90000" rIns="90000" anchor="ctr">
                      <a:noAutofit/>
                    </a:bodyPr>
                    <a:p>
                      <a:pPr algn="r">
                        <a:lnSpc>
                          <a:spcPct val="115000"/>
                        </a:lnSpc>
                        <a:buNone/>
                      </a:pPr>
                      <a:r>
                        <a:rPr b="0" lang="en-US" sz="1800" spc="-1" strike="noStrike">
                          <a:solidFill>
                            <a:srgbClr val="0d84a1"/>
                          </a:solidFill>
                          <a:latin typeface="Noto Sans"/>
                        </a:rPr>
                        <a:t>M 1,564</a:t>
                      </a:r>
                      <a:endParaRPr b="0" lang="en-US" sz="1800" spc="-1" strike="noStrike">
                        <a:latin typeface="Arial"/>
                      </a:endParaRPr>
                    </a:p>
                  </a:txBody>
                  <a:tcPr anchor="ctr" marL="90000" marR="90000">
                    <a:lnT w="720">
                      <a:solidFill>
                        <a:srgbClr val="333333"/>
                      </a:solidFill>
                    </a:lnT>
                    <a:solidFill>
                      <a:srgbClr val="ffffff"/>
                    </a:solidFill>
                  </a:tcPr>
                </a:tc>
              </a:tr>
              <a:tr h="504720">
                <a:tc>
                  <a:txBody>
                    <a:bodyPr lIns="90000" rIns="90000" anchor="ctr">
                      <a:noAutofit/>
                    </a:bodyPr>
                    <a:p>
                      <a:pPr>
                        <a:lnSpc>
                          <a:spcPct val="115000"/>
                        </a:lnSpc>
                        <a:buNone/>
                      </a:pPr>
                      <a:r>
                        <a:rPr b="1" lang="en-US" sz="1800" spc="-1" strike="noStrike">
                          <a:solidFill>
                            <a:srgbClr val="0d84a1"/>
                          </a:solidFill>
                          <a:latin typeface="Noto Sans"/>
                        </a:rPr>
                        <a:t>Sit</a:t>
                      </a:r>
                      <a:endParaRPr b="0" lang="en-US" sz="1800" spc="-1" strike="noStrike">
                        <a:latin typeface="Arial"/>
                      </a:endParaRPr>
                    </a:p>
                  </a:txBody>
                  <a:tcPr anchor="ctr" marL="90000" marR="90000">
                    <a:lnT w="720">
                      <a:solidFill>
                        <a:srgbClr val="333333"/>
                      </a:solidFill>
                    </a:lnT>
                    <a:solidFill>
                      <a:srgbClr val="ffffff"/>
                    </a:solidFill>
                  </a:tcPr>
                </a:tc>
                <a:tc>
                  <a:txBody>
                    <a:bodyPr lIns="90000" rIns="90000" anchor="ctr">
                      <a:noAutofit/>
                    </a:bodyPr>
                    <a:p>
                      <a:pPr algn="r">
                        <a:lnSpc>
                          <a:spcPct val="115000"/>
                        </a:lnSpc>
                        <a:buNone/>
                      </a:pPr>
                      <a:r>
                        <a:rPr b="1" lang="en-US" sz="1800" spc="-1" strike="noStrike">
                          <a:solidFill>
                            <a:srgbClr val="0d84a1"/>
                          </a:solidFill>
                          <a:latin typeface="Noto Sans"/>
                        </a:rPr>
                        <a:t>M 7,722</a:t>
                      </a:r>
                      <a:endParaRPr b="0" lang="en-US" sz="1800" spc="-1" strike="noStrike">
                        <a:latin typeface="Arial"/>
                      </a:endParaRPr>
                    </a:p>
                  </a:txBody>
                  <a:tcPr anchor="ctr" marL="90000" marR="90000">
                    <a:lnT w="720">
                      <a:solidFill>
                        <a:srgbClr val="333333"/>
                      </a:solidFill>
                    </a:lnT>
                    <a:solidFill>
                      <a:srgbClr val="ffffff"/>
                    </a:solidFill>
                  </a:tcPr>
                </a:tc>
                <a:tc>
                  <a:txBody>
                    <a:bodyPr lIns="90000" rIns="90000" anchor="ctr">
                      <a:noAutofit/>
                    </a:bodyPr>
                    <a:p>
                      <a:pPr algn="r">
                        <a:lnSpc>
                          <a:spcPct val="115000"/>
                        </a:lnSpc>
                        <a:buNone/>
                      </a:pPr>
                      <a:r>
                        <a:rPr b="1" lang="en-US" sz="1800" spc="-1" strike="noStrike">
                          <a:solidFill>
                            <a:srgbClr val="0d84a1"/>
                          </a:solidFill>
                          <a:latin typeface="Noto Sans"/>
                        </a:rPr>
                        <a:t>M 7,958</a:t>
                      </a:r>
                      <a:endParaRPr b="0" lang="en-US" sz="1800" spc="-1" strike="noStrike">
                        <a:latin typeface="Arial"/>
                      </a:endParaRPr>
                    </a:p>
                  </a:txBody>
                  <a:tcPr anchor="ctr" marL="90000" marR="90000">
                    <a:lnT w="720">
                      <a:solidFill>
                        <a:srgbClr val="333333"/>
                      </a:solidFill>
                    </a:lnT>
                    <a:solidFill>
                      <a:srgbClr val="ffffff"/>
                    </a:solidFill>
                  </a:tcPr>
                </a:tc>
                <a:tc>
                  <a:txBody>
                    <a:bodyPr lIns="90000" rIns="90000" anchor="ctr">
                      <a:noAutofit/>
                    </a:bodyPr>
                    <a:p>
                      <a:pPr algn="r">
                        <a:lnSpc>
                          <a:spcPct val="115000"/>
                        </a:lnSpc>
                        <a:buNone/>
                      </a:pPr>
                      <a:r>
                        <a:rPr b="1" lang="en-US" sz="1800" spc="-1" strike="noStrike">
                          <a:solidFill>
                            <a:srgbClr val="0d84a1"/>
                          </a:solidFill>
                          <a:latin typeface="Noto Sans"/>
                        </a:rPr>
                        <a:t>M 7,109</a:t>
                      </a:r>
                      <a:endParaRPr b="0" lang="en-US" sz="1800" spc="-1" strike="noStrike">
                        <a:latin typeface="Arial"/>
                      </a:endParaRPr>
                    </a:p>
                  </a:txBody>
                  <a:tcPr anchor="ctr" marL="90000" marR="90000">
                    <a:lnT w="720">
                      <a:solidFill>
                        <a:srgbClr val="333333"/>
                      </a:solidFill>
                    </a:lnT>
                    <a:solidFill>
                      <a:srgbClr val="ffffff"/>
                    </a:solidFill>
                  </a:tcPr>
                </a:tc>
              </a:tr>
            </a:tbl>
          </a:graphicData>
        </a:graphic>
      </p:graphicFrame>
      <p:sp>
        <p:nvSpPr>
          <p:cNvPr id="560" name="PlaceHolder 1"/>
          <p:cNvSpPr>
            <a:spLocks noGrp="1"/>
          </p:cNvSpPr>
          <p:nvPr>
            <p:ph type="title"/>
          </p:nvPr>
        </p:nvSpPr>
        <p:spPr>
          <a:xfrm>
            <a:off x="503640" y="226080"/>
            <a:ext cx="9068040" cy="945720"/>
          </a:xfrm>
          <a:prstGeom prst="rect">
            <a:avLst/>
          </a:prstGeom>
          <a:noFill/>
          <a:ln w="0">
            <a:noFill/>
          </a:ln>
        </p:spPr>
        <p:txBody>
          <a:bodyPr lIns="0" rIns="0" tIns="0" bIns="0" anchor="ctr">
            <a:noAutofit/>
          </a:bodyPr>
          <a:p>
            <a:pPr algn="ctr">
              <a:lnSpc>
                <a:spcPct val="100000"/>
              </a:lnSpc>
              <a:buNone/>
            </a:pPr>
            <a:r>
              <a:rPr b="1" lang="en-US" sz="5400" spc="-1" strike="noStrike">
                <a:solidFill>
                  <a:srgbClr val="ffffff"/>
                </a:solidFill>
                <a:highlight>
                  <a:srgbClr val="0d84a1"/>
                </a:highlight>
                <a:latin typeface="Noto Sans"/>
              </a:rPr>
              <a:t>Lorem Ipsum</a:t>
            </a:r>
            <a:endParaRPr b="0" lang="en-US" sz="5400" spc="-1" strike="noStrike">
              <a:latin typeface="Arial"/>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2022-05-13T11:09:33Z</dcterms:created>
  <dc:creator/>
  <dc:description/>
  <dc:language>en-US</dc:language>
  <cp:lastModifiedBy/>
  <dcterms:modified xsi:type="dcterms:W3CDTF">2022-05-13T13:18:39Z</dcterms:modified>
  <cp:revision>10</cp:revision>
  <dc:subject/>
  <dc:title>Freshes</dc:title>
</cp:coreProperties>
</file>

<file path=docProps/custom.xml><?xml version="1.0" encoding="utf-8"?>
<Properties xmlns="http://schemas.openxmlformats.org/officeDocument/2006/custom-properties" xmlns:vt="http://schemas.openxmlformats.org/officeDocument/2006/docPropsVTypes"/>
</file>