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E8E52-C2E5-49A9-894A-AD656F2B2E3C}" v="2" dt="2022-05-13T20:18:5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66D7-1EC8-5784-F313-015DC7D5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5E9C-0CBA-C1BE-342A-E36AF5EB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F0F9-76A0-6AED-3AD5-E4FE384E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44E5-CB7D-EE6D-001C-8A0B11E7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7C69-6A3A-309D-2C24-E5057600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C1F8-0AC4-FFF7-576A-65D0C688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F519C-70B4-CE06-E7A1-2704303C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F62-C7E8-470A-A17C-A09B25C3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1479-4454-A6BC-7BBA-D9ACB0A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C761-F753-5EDB-75F6-B4268915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560A-6BCF-F0DB-3988-83FAD50B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3725-B708-B608-6102-A1F4879C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9E28-C0D4-40F3-3817-570B2423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E530-50BD-D946-6392-7B39165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778-C5BC-6516-AD79-581E9858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C055-FF4C-B0DA-C16B-F2D6B247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3E3D-D4D5-00E1-DCE7-F64916BE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C5ED-57D7-F657-86B5-58B3A97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BC9F-DFDB-F3E0-B3C6-64CFB98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67F7-11DF-13C7-0A01-5FA3DDAF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CA87-3090-419A-CB97-A5279AF8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01B4-43A6-03A0-8DCC-65460BE7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B4A5-8F3D-98C5-6E69-CF29CB03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39D9-D7D6-0C78-BDFC-58DE393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F467-B195-6D3E-ADF6-3F85C4EE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546-4BD3-50A2-0F34-D1F9C02F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263-C60C-B7D2-B90B-0AFA5224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9851-A719-991E-6250-DB02036E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098B-90A8-F72F-DC90-30F8BE58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8959-4D9D-7EFC-8508-45823CEE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B7BA3-589B-9536-4417-2622CAD4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3D9-999C-1966-02D5-DB1A985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9176-932C-F310-5319-AAC8AE2A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AB93-F69B-05F0-2AFF-3CB4B6DF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719A-C54A-D57D-50FB-D00C52124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0A6DE-B127-E958-212F-2674EF72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A0FE7-4E07-8D65-AB6F-B516FD2D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678B-EA30-455C-F324-58A49D5F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EF57-F44B-FF41-DE72-83E7A48C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56A-C1D1-540A-0BDA-65A6759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F302-EFC6-7BF0-6F4C-AFD47C5F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FFD79-272C-DD48-1D2C-44E60AFB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9EAE6-5C82-22A3-E030-6AF2D1E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F616F-101A-D8F1-782F-DC62352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BB54A-C9BA-F1C4-CA60-EB7283D1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8328-8D2D-0053-A540-C8E8129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A33-3738-3E87-7ED9-ADAF3D29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D851-0D4C-DDFE-C300-4F35279F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C105E-F5F5-60AF-3FFF-DF0CE039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CD16-633E-70A6-01EE-957DC3D7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CEA4-C60A-A920-FF17-1193676C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7867-B224-E8F9-3B69-D8E0D760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B93-D92B-AF5A-020D-AFEC90D2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65076-5D38-F5BF-8E45-A5A8776A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847F-5995-1584-DC5A-AED7952D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8965-2420-3AD0-68E4-A13C5BF7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4AB9-6668-DCA0-E834-A8D088B8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ECC32-67E0-EB9A-71B6-5517525A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A524C-E86B-A40E-63B9-56680765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DF68-F0C7-F39B-85C1-3232CDD5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F636-378D-DA97-4165-804C1E1C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C004-DA2A-EC9E-A43A-33CEAB5AC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57F7-3395-6B69-1172-48A081820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C2A0-26A0-9563-F5CA-E50FBCA6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471" y="489396"/>
            <a:ext cx="9144000" cy="1852165"/>
          </a:xfrm>
        </p:spPr>
        <p:txBody>
          <a:bodyPr/>
          <a:lstStyle/>
          <a:p>
            <a:r>
              <a:rPr lang="en-US" dirty="0"/>
              <a:t>Stored Procedure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4CE41-A1F4-90F9-EA62-4FDEC254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471" y="1648046"/>
            <a:ext cx="9658306" cy="46357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is a set of SQL statements and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othat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stored in a relational database management system (RDBMS) as a group that you can save and reuse over and over again.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can consist of multiple SQL statements like SELECT, INSERT, UPDATE or DELETE.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run as a unit and are used to solve a specific problem or perform a set of related tasks.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 SQL query that you need and write repeatedly, you can save it as a stored procedure and then call it to perform the query.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 of stored procedures is to hide direct SQL queries from the code and speed up database operations like select, update, and delete.</a:t>
            </a:r>
            <a:endParaRPr lang="en-US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Stored Procedure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</dc:title>
  <dc:creator>CeeBee Bellinger</dc:creator>
  <cp:lastModifiedBy>CeeBee Bellinger</cp:lastModifiedBy>
  <cp:revision>1</cp:revision>
  <dcterms:created xsi:type="dcterms:W3CDTF">2022-05-13T20:02:07Z</dcterms:created>
  <dcterms:modified xsi:type="dcterms:W3CDTF">2022-05-13T20:39:54Z</dcterms:modified>
</cp:coreProperties>
</file>