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E5AD6-E646-458C-B035-607AF2243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/>
              <a:t>操作手冊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243A68-5ADA-49B3-8E7C-805243D4F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7878" y="5425777"/>
            <a:ext cx="2017301" cy="595547"/>
          </a:xfrm>
        </p:spPr>
        <p:txBody>
          <a:bodyPr/>
          <a:lstStyle/>
          <a:p>
            <a:r>
              <a:rPr lang="en-US" altLang="zh-TW" dirty="0"/>
              <a:t>2022.12.15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84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E611F-E488-4352-9E73-A08AC64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Shopping cart</a:t>
            </a:r>
            <a:endParaRPr lang="zh-TW" altLang="en-US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C7E93B42-365E-4B80-AE91-BC77230C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E92A458-24FF-4626-B979-1563C92CE50A}"/>
              </a:ext>
            </a:extLst>
          </p:cNvPr>
          <p:cNvSpPr/>
          <p:nvPr/>
        </p:nvSpPr>
        <p:spPr>
          <a:xfrm>
            <a:off x="3194683" y="2627851"/>
            <a:ext cx="1510018" cy="16022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51B82F9-F586-4F3F-AAF1-FC4369B57EE1}"/>
              </a:ext>
            </a:extLst>
          </p:cNvPr>
          <p:cNvSpPr txBox="1"/>
          <p:nvPr/>
        </p:nvSpPr>
        <p:spPr>
          <a:xfrm>
            <a:off x="1126538" y="2902521"/>
            <a:ext cx="179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屬標移上去，待其翻面後可進入產品詳細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D16AAFD-E849-4618-A335-DA5FFC5B9060}"/>
              </a:ext>
            </a:extLst>
          </p:cNvPr>
          <p:cNvSpPr/>
          <p:nvPr/>
        </p:nvSpPr>
        <p:spPr>
          <a:xfrm>
            <a:off x="9009652" y="3892841"/>
            <a:ext cx="595743" cy="674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CE913E-F1A3-412D-B1EC-D5BB6BF90E61}"/>
              </a:ext>
            </a:extLst>
          </p:cNvPr>
          <p:cNvSpPr txBox="1"/>
          <p:nvPr/>
        </p:nvSpPr>
        <p:spPr>
          <a:xfrm>
            <a:off x="9814082" y="3993160"/>
            <a:ext cx="1787892" cy="65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兩側按鈕可切換不同內頁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6AA099E-14F4-47E4-9BCB-AEF71208EBF6}"/>
              </a:ext>
            </a:extLst>
          </p:cNvPr>
          <p:cNvSpPr/>
          <p:nvPr/>
        </p:nvSpPr>
        <p:spPr>
          <a:xfrm>
            <a:off x="9172701" y="5486400"/>
            <a:ext cx="595743" cy="525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55EF06-4B8B-4BAA-A95A-BBCC908A18E7}"/>
              </a:ext>
            </a:extLst>
          </p:cNvPr>
          <p:cNvSpPr txBox="1"/>
          <p:nvPr/>
        </p:nvSpPr>
        <p:spPr>
          <a:xfrm>
            <a:off x="9847638" y="5422375"/>
            <a:ext cx="17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完成選擇後進入結帳頁面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F14459C0-0336-449E-86A4-250600B7FB59}"/>
              </a:ext>
            </a:extLst>
          </p:cNvPr>
          <p:cNvSpPr/>
          <p:nvPr/>
        </p:nvSpPr>
        <p:spPr>
          <a:xfrm>
            <a:off x="2431910" y="5482860"/>
            <a:ext cx="595743" cy="525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8B9830-21AA-4145-AEA9-CE03898F1ACC}"/>
              </a:ext>
            </a:extLst>
          </p:cNvPr>
          <p:cNvSpPr txBox="1"/>
          <p:nvPr/>
        </p:nvSpPr>
        <p:spPr>
          <a:xfrm>
            <a:off x="379872" y="5560874"/>
            <a:ext cx="178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點擊跳上一頁</a:t>
            </a:r>
          </a:p>
        </p:txBody>
      </p:sp>
    </p:spTree>
    <p:extLst>
      <p:ext uri="{BB962C8B-B14F-4D97-AF65-F5344CB8AC3E}">
        <p14:creationId xmlns:p14="http://schemas.microsoft.com/office/powerpoint/2010/main" val="45753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9E3FC-2030-401F-943B-AB8FE643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Product view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249A622-A6A4-46ED-B840-6BECB988C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ACE322-F895-4571-AF0D-735FADF40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94" y="683703"/>
            <a:ext cx="4261373" cy="93327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76CE254-4566-42A0-A009-48B38B7F091A}"/>
              </a:ext>
            </a:extLst>
          </p:cNvPr>
          <p:cNvSpPr/>
          <p:nvPr/>
        </p:nvSpPr>
        <p:spPr>
          <a:xfrm>
            <a:off x="6735322" y="722624"/>
            <a:ext cx="3130131" cy="3931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C4C5DF-BE97-4BA7-B878-8D916379EF88}"/>
              </a:ext>
            </a:extLst>
          </p:cNvPr>
          <p:cNvSpPr txBox="1"/>
          <p:nvPr/>
        </p:nvSpPr>
        <p:spPr>
          <a:xfrm>
            <a:off x="7037326" y="287447"/>
            <a:ext cx="23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可直接輸入數量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EA26465-1581-49BE-B543-1F185B35F9F5}"/>
              </a:ext>
            </a:extLst>
          </p:cNvPr>
          <p:cNvSpPr/>
          <p:nvPr/>
        </p:nvSpPr>
        <p:spPr>
          <a:xfrm>
            <a:off x="9818604" y="722624"/>
            <a:ext cx="603647" cy="3931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7D45C9-B8A6-4C3E-BA03-94B5B04106BF}"/>
              </a:ext>
            </a:extLst>
          </p:cNvPr>
          <p:cNvSpPr txBox="1"/>
          <p:nvPr/>
        </p:nvSpPr>
        <p:spPr>
          <a:xfrm>
            <a:off x="10575399" y="748842"/>
            <a:ext cx="89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加一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B691A43-542F-4742-89A3-CBC195173BDA}"/>
              </a:ext>
            </a:extLst>
          </p:cNvPr>
          <p:cNvSpPr/>
          <p:nvPr/>
        </p:nvSpPr>
        <p:spPr>
          <a:xfrm>
            <a:off x="6170067" y="722624"/>
            <a:ext cx="603647" cy="3931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0DAF0A-8EBA-436B-A2CB-41270F45327E}"/>
              </a:ext>
            </a:extLst>
          </p:cNvPr>
          <p:cNvSpPr txBox="1"/>
          <p:nvPr/>
        </p:nvSpPr>
        <p:spPr>
          <a:xfrm>
            <a:off x="5434464" y="717258"/>
            <a:ext cx="71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簡一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751829B-D2B0-430A-BD16-3A24523D9B23}"/>
              </a:ext>
            </a:extLst>
          </p:cNvPr>
          <p:cNvSpPr txBox="1"/>
          <p:nvPr/>
        </p:nvSpPr>
        <p:spPr>
          <a:xfrm>
            <a:off x="9230197" y="3703163"/>
            <a:ext cx="19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商品介紹</a:t>
            </a:r>
          </a:p>
        </p:txBody>
      </p:sp>
    </p:spTree>
    <p:extLst>
      <p:ext uri="{BB962C8B-B14F-4D97-AF65-F5344CB8AC3E}">
        <p14:creationId xmlns:p14="http://schemas.microsoft.com/office/powerpoint/2010/main" val="226989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CD521-911B-43FA-9A67-24B51344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order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E43B4B-EB38-436C-99D4-4A3E40FFE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7D9F158-D55C-4412-ADD1-EB15806D35EB}"/>
              </a:ext>
            </a:extLst>
          </p:cNvPr>
          <p:cNvSpPr txBox="1"/>
          <p:nvPr/>
        </p:nvSpPr>
        <p:spPr>
          <a:xfrm>
            <a:off x="3550443" y="3244334"/>
            <a:ext cx="14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商品名稱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59C9AC-62E1-46A4-9810-D17A44AE7FE8}"/>
              </a:ext>
            </a:extLst>
          </p:cNvPr>
          <p:cNvSpPr txBox="1"/>
          <p:nvPr/>
        </p:nvSpPr>
        <p:spPr>
          <a:xfrm>
            <a:off x="5382417" y="3244334"/>
            <a:ext cx="14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單價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7D7D34-0E31-4787-B915-241FE674FDAE}"/>
              </a:ext>
            </a:extLst>
          </p:cNvPr>
          <p:cNvSpPr txBox="1"/>
          <p:nvPr/>
        </p:nvSpPr>
        <p:spPr>
          <a:xfrm>
            <a:off x="7617567" y="3244334"/>
            <a:ext cx="96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總價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45CDBF-8D2F-4A46-AC78-79BF2DF5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32" y="809120"/>
            <a:ext cx="2638793" cy="64779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5085DE9-C45D-499D-92F4-497425D58090}"/>
              </a:ext>
            </a:extLst>
          </p:cNvPr>
          <p:cNvSpPr txBox="1"/>
          <p:nvPr/>
        </p:nvSpPr>
        <p:spPr>
          <a:xfrm>
            <a:off x="6717475" y="376600"/>
            <a:ext cx="23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可做數量最後調整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48532A3-9B37-46F5-9AE8-74D173E283B1}"/>
              </a:ext>
            </a:extLst>
          </p:cNvPr>
          <p:cNvSpPr/>
          <p:nvPr/>
        </p:nvSpPr>
        <p:spPr>
          <a:xfrm>
            <a:off x="8284067" y="4737100"/>
            <a:ext cx="595743" cy="525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0B5915-F09C-4E8E-BB23-1718BA6A27DA}"/>
              </a:ext>
            </a:extLst>
          </p:cNvPr>
          <p:cNvSpPr txBox="1"/>
          <p:nvPr/>
        </p:nvSpPr>
        <p:spPr>
          <a:xfrm>
            <a:off x="9101583" y="4866032"/>
            <a:ext cx="23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完成後按結帳送出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35F215C-F56C-4E65-8DA6-934D1E657048}"/>
              </a:ext>
            </a:extLst>
          </p:cNvPr>
          <p:cNvSpPr/>
          <p:nvPr/>
        </p:nvSpPr>
        <p:spPr>
          <a:xfrm>
            <a:off x="2362838" y="5527063"/>
            <a:ext cx="595743" cy="525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D28D3D-C333-41D0-B789-4274A425495C}"/>
              </a:ext>
            </a:extLst>
          </p:cNvPr>
          <p:cNvSpPr txBox="1"/>
          <p:nvPr/>
        </p:nvSpPr>
        <p:spPr>
          <a:xfrm>
            <a:off x="325434" y="5492585"/>
            <a:ext cx="180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點擊回到購物車繼續選購</a:t>
            </a:r>
          </a:p>
        </p:txBody>
      </p:sp>
    </p:spTree>
    <p:extLst>
      <p:ext uri="{BB962C8B-B14F-4D97-AF65-F5344CB8AC3E}">
        <p14:creationId xmlns:p14="http://schemas.microsoft.com/office/powerpoint/2010/main" val="29012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DCA7D-A4FA-42C9-B385-E4DC28D7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</a:t>
            </a:r>
            <a:r>
              <a:rPr lang="zh-TW" altLang="en-US" dirty="0"/>
              <a:t> </a:t>
            </a:r>
            <a:r>
              <a:rPr lang="en-US" altLang="zh-TW" dirty="0"/>
              <a:t>to INTERSECTION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1BA2D33-B497-4C5C-AB17-5D556CCB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7104D260-BB79-4308-A445-550C718FA56A}"/>
              </a:ext>
            </a:extLst>
          </p:cNvPr>
          <p:cNvSpPr/>
          <p:nvPr/>
        </p:nvSpPr>
        <p:spPr>
          <a:xfrm>
            <a:off x="5180140" y="3621189"/>
            <a:ext cx="1933724" cy="17561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8EF94C-EA33-4050-9BAA-13B28B7B7338}"/>
              </a:ext>
            </a:extLst>
          </p:cNvPr>
          <p:cNvSpPr txBox="1"/>
          <p:nvPr/>
        </p:nvSpPr>
        <p:spPr>
          <a:xfrm>
            <a:off x="7558009" y="4314599"/>
            <a:ext cx="23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點擊回到首頁</a:t>
            </a:r>
          </a:p>
        </p:txBody>
      </p:sp>
    </p:spTree>
    <p:extLst>
      <p:ext uri="{BB962C8B-B14F-4D97-AF65-F5344CB8AC3E}">
        <p14:creationId xmlns:p14="http://schemas.microsoft.com/office/powerpoint/2010/main" val="426972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DE32B-B712-4D95-A9F8-143F5D24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</a:t>
            </a:r>
            <a:r>
              <a:rPr lang="zh-TW" altLang="en-US" dirty="0"/>
              <a:t>關聯圖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525FA80-ED71-4053-929C-753BC3274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1180" y="2120900"/>
            <a:ext cx="4675990" cy="4051300"/>
          </a:xfrm>
        </p:spPr>
      </p:pic>
    </p:spTree>
    <p:extLst>
      <p:ext uri="{BB962C8B-B14F-4D97-AF65-F5344CB8AC3E}">
        <p14:creationId xmlns:p14="http://schemas.microsoft.com/office/powerpoint/2010/main" val="68182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A6465-75F0-4CB8-9583-B8C46251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網頁關聯圖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56ECF9-B7F8-448A-B437-65DF8845727E}"/>
              </a:ext>
            </a:extLst>
          </p:cNvPr>
          <p:cNvSpPr/>
          <p:nvPr/>
        </p:nvSpPr>
        <p:spPr>
          <a:xfrm>
            <a:off x="998290" y="3158916"/>
            <a:ext cx="1241571" cy="54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0448B4-3289-4079-A60C-A75D74F17D80}"/>
              </a:ext>
            </a:extLst>
          </p:cNvPr>
          <p:cNvSpPr/>
          <p:nvPr/>
        </p:nvSpPr>
        <p:spPr>
          <a:xfrm>
            <a:off x="2635540" y="2423474"/>
            <a:ext cx="1241571" cy="54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Login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F3A078-EE3A-42FF-8139-BABF547773F7}"/>
              </a:ext>
            </a:extLst>
          </p:cNvPr>
          <p:cNvSpPr/>
          <p:nvPr/>
        </p:nvSpPr>
        <p:spPr>
          <a:xfrm>
            <a:off x="2635540" y="3961472"/>
            <a:ext cx="1241571" cy="54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Sign up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391118-EBD4-484A-AAC5-5A5DCD22D96C}"/>
              </a:ext>
            </a:extLst>
          </p:cNvPr>
          <p:cNvSpPr/>
          <p:nvPr/>
        </p:nvSpPr>
        <p:spPr>
          <a:xfrm>
            <a:off x="4177717" y="3158916"/>
            <a:ext cx="1456885" cy="54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intersection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A439DF-6FD5-4E70-AA0D-55E061423C67}"/>
              </a:ext>
            </a:extLst>
          </p:cNvPr>
          <p:cNvSpPr/>
          <p:nvPr/>
        </p:nvSpPr>
        <p:spPr>
          <a:xfrm>
            <a:off x="6244209" y="3158916"/>
            <a:ext cx="1456885" cy="54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Shopping cart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BA387A-024F-477D-A6FD-A22C5BCA969E}"/>
              </a:ext>
            </a:extLst>
          </p:cNvPr>
          <p:cNvSpPr/>
          <p:nvPr/>
        </p:nvSpPr>
        <p:spPr>
          <a:xfrm>
            <a:off x="8240784" y="3158915"/>
            <a:ext cx="1241571" cy="54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Send order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20A59-A33B-4A76-8ABE-4F8EB139C7DF}"/>
              </a:ext>
            </a:extLst>
          </p:cNvPr>
          <p:cNvSpPr/>
          <p:nvPr/>
        </p:nvSpPr>
        <p:spPr>
          <a:xfrm>
            <a:off x="10220586" y="3158915"/>
            <a:ext cx="1241571" cy="54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Back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B0B115-CA70-4A83-A25D-C535CFE9EBE0}"/>
              </a:ext>
            </a:extLst>
          </p:cNvPr>
          <p:cNvSpPr/>
          <p:nvPr/>
        </p:nvSpPr>
        <p:spPr>
          <a:xfrm>
            <a:off x="6351865" y="4597621"/>
            <a:ext cx="1241571" cy="54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 view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439C73DA-45F7-4B6F-A59C-3C4A5D46E66B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894629" y="2418005"/>
            <a:ext cx="465358" cy="1016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6EDA559-A7E8-4152-A995-6C25B45BFDDB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861072" y="3457087"/>
            <a:ext cx="532473" cy="1016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A7A08774-284C-44EC-9EB2-98CBC17D6CE3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877111" y="2693558"/>
            <a:ext cx="1029049" cy="465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922B6143-A007-4EE9-91F3-869A2D3C2790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3877111" y="3699083"/>
            <a:ext cx="1029049" cy="532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F5A871-B75A-4D20-95A8-AE58E8B60210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2239861" y="3429000"/>
            <a:ext cx="193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1B26D65-F777-4D11-BDD5-582EC2E94B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6972651" y="3699083"/>
            <a:ext cx="1" cy="898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01147BF-8F82-4837-82C3-6BDA39D74D4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34602" y="3429000"/>
            <a:ext cx="609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2A2A2E3-A931-4DE0-8730-E6FC6F3C17D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701094" y="3428999"/>
            <a:ext cx="53969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DAD9356-4BA0-470D-A01A-BF4D1633128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482355" y="3428999"/>
            <a:ext cx="738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8A17A500-1956-4F31-8D79-05FE0EE81773}"/>
              </a:ext>
            </a:extLst>
          </p:cNvPr>
          <p:cNvCxnSpPr>
            <a:cxnSpLocks/>
            <a:stCxn id="10" idx="0"/>
            <a:endCxn id="7" idx="0"/>
          </p:cNvCxnSpPr>
          <p:nvPr/>
        </p:nvCxnSpPr>
        <p:spPr>
          <a:xfrm rot="16200000" flipH="1" flipV="1">
            <a:off x="7873765" y="191309"/>
            <a:ext cx="1" cy="593521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3BB3FE6-B3DC-4496-8D73-4A7CC92847F9}"/>
              </a:ext>
            </a:extLst>
          </p:cNvPr>
          <p:cNvSpPr txBox="1"/>
          <p:nvPr/>
        </p:nvSpPr>
        <p:spPr>
          <a:xfrm>
            <a:off x="4118992" y="2422448"/>
            <a:ext cx="54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登入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D1B9455-8AFA-4021-8686-C9956F909E64}"/>
              </a:ext>
            </a:extLst>
          </p:cNvPr>
          <p:cNvSpPr txBox="1"/>
          <p:nvPr/>
        </p:nvSpPr>
        <p:spPr>
          <a:xfrm>
            <a:off x="4118991" y="4239250"/>
            <a:ext cx="54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註冊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F44864E-504D-4AF4-B32B-C13BACB35275}"/>
              </a:ext>
            </a:extLst>
          </p:cNvPr>
          <p:cNvSpPr txBox="1"/>
          <p:nvPr/>
        </p:nvSpPr>
        <p:spPr>
          <a:xfrm>
            <a:off x="2940341" y="3188738"/>
            <a:ext cx="54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登出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9B465EE-C0CA-44BC-A695-A1FFFE10A8B8}"/>
              </a:ext>
            </a:extLst>
          </p:cNvPr>
          <p:cNvSpPr txBox="1"/>
          <p:nvPr/>
        </p:nvSpPr>
        <p:spPr>
          <a:xfrm>
            <a:off x="6976840" y="4009852"/>
            <a:ext cx="84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選購物品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34F74FE-1067-45E8-B290-072D5A796B33}"/>
              </a:ext>
            </a:extLst>
          </p:cNvPr>
          <p:cNvSpPr txBox="1"/>
          <p:nvPr/>
        </p:nvSpPr>
        <p:spPr>
          <a:xfrm>
            <a:off x="8310702" y="3720283"/>
            <a:ext cx="97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最後確認並送出訂單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1118A20-9E7F-4788-936E-2A45983CE8E7}"/>
              </a:ext>
            </a:extLst>
          </p:cNvPr>
          <p:cNvSpPr txBox="1"/>
          <p:nvPr/>
        </p:nvSpPr>
        <p:spPr>
          <a:xfrm>
            <a:off x="7370077" y="2564232"/>
            <a:ext cx="100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回入口頁面</a:t>
            </a:r>
          </a:p>
        </p:txBody>
      </p:sp>
    </p:spTree>
    <p:extLst>
      <p:ext uri="{BB962C8B-B14F-4D97-AF65-F5344CB8AC3E}">
        <p14:creationId xmlns:p14="http://schemas.microsoft.com/office/powerpoint/2010/main" val="137351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ED70E-A546-4859-8471-CCE258BD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31F6E0E-CE70-400B-B2C7-38C8895B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0DA28DD6-C5FF-4608-BBD6-988A6BABF7F3}"/>
              </a:ext>
            </a:extLst>
          </p:cNvPr>
          <p:cNvSpPr/>
          <p:nvPr/>
        </p:nvSpPr>
        <p:spPr>
          <a:xfrm>
            <a:off x="3045204" y="2852257"/>
            <a:ext cx="2516697" cy="26928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2FFF00-50AB-4EF1-9E37-DEB22511DD7A}"/>
              </a:ext>
            </a:extLst>
          </p:cNvPr>
          <p:cNvSpPr txBox="1"/>
          <p:nvPr/>
        </p:nvSpPr>
        <p:spPr>
          <a:xfrm>
            <a:off x="884340" y="3684885"/>
            <a:ext cx="179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屬標移上去，待其翻面後可進入超連結</a:t>
            </a:r>
          </a:p>
        </p:txBody>
      </p:sp>
    </p:spTree>
    <p:extLst>
      <p:ext uri="{BB962C8B-B14F-4D97-AF65-F5344CB8AC3E}">
        <p14:creationId xmlns:p14="http://schemas.microsoft.com/office/powerpoint/2010/main" val="120483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988BF-C9F6-42CC-A137-5DE21446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A08B72D-8BC2-49E6-ADB6-36E125AAB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C8132A0C-37AC-4FE8-B8AF-00AC51B3D863}"/>
              </a:ext>
            </a:extLst>
          </p:cNvPr>
          <p:cNvSpPr/>
          <p:nvPr/>
        </p:nvSpPr>
        <p:spPr>
          <a:xfrm>
            <a:off x="3045204" y="2852257"/>
            <a:ext cx="6082018" cy="26928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2C705C1-3219-4910-8D08-5363E77D44EF}"/>
              </a:ext>
            </a:extLst>
          </p:cNvPr>
          <p:cNvSpPr/>
          <p:nvPr/>
        </p:nvSpPr>
        <p:spPr>
          <a:xfrm>
            <a:off x="2399251" y="5427676"/>
            <a:ext cx="528508" cy="5756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89F27F-61C6-442E-8A2A-D78AD2B32742}"/>
              </a:ext>
            </a:extLst>
          </p:cNvPr>
          <p:cNvSpPr txBox="1"/>
          <p:nvPr/>
        </p:nvSpPr>
        <p:spPr>
          <a:xfrm>
            <a:off x="9457889" y="3737025"/>
            <a:ext cx="17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輸入存在的帳密以做登入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5FA718-30F9-4354-AEC0-245815A6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563" y="379510"/>
            <a:ext cx="4191297" cy="152479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573CA8F-D3BD-4538-B911-A81E29471246}"/>
              </a:ext>
            </a:extLst>
          </p:cNvPr>
          <p:cNvSpPr txBox="1"/>
          <p:nvPr/>
        </p:nvSpPr>
        <p:spPr>
          <a:xfrm>
            <a:off x="9457889" y="584162"/>
            <a:ext cx="179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若帳密不存在則跳出警示並刷新頁面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967D59-C5A1-4B48-BDF9-17E8DB334ACF}"/>
              </a:ext>
            </a:extLst>
          </p:cNvPr>
          <p:cNvSpPr txBox="1"/>
          <p:nvPr/>
        </p:nvSpPr>
        <p:spPr>
          <a:xfrm>
            <a:off x="326471" y="5525869"/>
            <a:ext cx="17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點此返回</a:t>
            </a:r>
            <a:r>
              <a:rPr lang="en-US" altLang="zh-TW" dirty="0"/>
              <a:t>INDEX</a:t>
            </a:r>
            <a:r>
              <a:rPr lang="zh-TW" altLang="en-US" dirty="0"/>
              <a:t>畫面</a:t>
            </a:r>
          </a:p>
        </p:txBody>
      </p:sp>
    </p:spTree>
    <p:extLst>
      <p:ext uri="{BB962C8B-B14F-4D97-AF65-F5344CB8AC3E}">
        <p14:creationId xmlns:p14="http://schemas.microsoft.com/office/powerpoint/2010/main" val="17505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988BF-C9F6-42CC-A137-5DE21446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 UP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A08B72D-8BC2-49E6-ADB6-36E125AAB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98019" y="2120900"/>
            <a:ext cx="7202311" cy="405129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C8132A0C-37AC-4FE8-B8AF-00AC51B3D863}"/>
              </a:ext>
            </a:extLst>
          </p:cNvPr>
          <p:cNvSpPr/>
          <p:nvPr/>
        </p:nvSpPr>
        <p:spPr>
          <a:xfrm>
            <a:off x="3045204" y="2852257"/>
            <a:ext cx="6082018" cy="26928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2C705C1-3219-4910-8D08-5363E77D44EF}"/>
              </a:ext>
            </a:extLst>
          </p:cNvPr>
          <p:cNvSpPr/>
          <p:nvPr/>
        </p:nvSpPr>
        <p:spPr>
          <a:xfrm>
            <a:off x="2399251" y="5427676"/>
            <a:ext cx="528508" cy="5756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89F27F-61C6-442E-8A2A-D78AD2B32742}"/>
              </a:ext>
            </a:extLst>
          </p:cNvPr>
          <p:cNvSpPr txBox="1"/>
          <p:nvPr/>
        </p:nvSpPr>
        <p:spPr>
          <a:xfrm>
            <a:off x="9457889" y="3737025"/>
            <a:ext cx="17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輸入新的帳密以做註冊並登入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73CA8F-D3BD-4538-B911-A81E29471246}"/>
              </a:ext>
            </a:extLst>
          </p:cNvPr>
          <p:cNvSpPr txBox="1"/>
          <p:nvPr/>
        </p:nvSpPr>
        <p:spPr>
          <a:xfrm>
            <a:off x="9457889" y="584162"/>
            <a:ext cx="179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若帳密已存在則跳出警示並刷新頁面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967D59-C5A1-4B48-BDF9-17E8DB334ACF}"/>
              </a:ext>
            </a:extLst>
          </p:cNvPr>
          <p:cNvSpPr txBox="1"/>
          <p:nvPr/>
        </p:nvSpPr>
        <p:spPr>
          <a:xfrm>
            <a:off x="326471" y="5525869"/>
            <a:ext cx="17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點此返回</a:t>
            </a:r>
            <a:r>
              <a:rPr lang="en-US" altLang="zh-TW" dirty="0"/>
              <a:t>INDEX</a:t>
            </a:r>
            <a:r>
              <a:rPr lang="zh-TW" altLang="en-US" dirty="0"/>
              <a:t>畫面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DDEC15-75F8-4D09-98D0-18214B12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81" y="287415"/>
            <a:ext cx="524900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622DA-DFAC-45D5-AF48-D112793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INTERSECTION(1)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3DE91F-BA99-4780-9A14-1383AC288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CE1C7D3-31E6-4BB2-9B16-6721077E814E}"/>
              </a:ext>
            </a:extLst>
          </p:cNvPr>
          <p:cNvSpPr txBox="1"/>
          <p:nvPr/>
        </p:nvSpPr>
        <p:spPr>
          <a:xfrm>
            <a:off x="6395908" y="1104638"/>
            <a:ext cx="312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成功登入後進入入口頁面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F1C4A40-8DCC-4C59-A43B-DB4BA66807FF}"/>
              </a:ext>
            </a:extLst>
          </p:cNvPr>
          <p:cNvSpPr/>
          <p:nvPr/>
        </p:nvSpPr>
        <p:spPr>
          <a:xfrm>
            <a:off x="9068498" y="3858702"/>
            <a:ext cx="528508" cy="5756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ECDC283-5CEA-4393-9EF1-5663F7B6B428}"/>
              </a:ext>
            </a:extLst>
          </p:cNvPr>
          <p:cNvSpPr/>
          <p:nvPr/>
        </p:nvSpPr>
        <p:spPr>
          <a:xfrm>
            <a:off x="2594995" y="3868488"/>
            <a:ext cx="528508" cy="5756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B35107-F0C6-41FC-BAA3-84821C58F11C}"/>
              </a:ext>
            </a:extLst>
          </p:cNvPr>
          <p:cNvSpPr txBox="1"/>
          <p:nvPr/>
        </p:nvSpPr>
        <p:spPr>
          <a:xfrm>
            <a:off x="9830860" y="4335797"/>
            <a:ext cx="175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兩側按鈕可切換不同內頁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5423C2-FB6F-4FA2-BDC8-7146FF55D1B5}"/>
              </a:ext>
            </a:extLst>
          </p:cNvPr>
          <p:cNvSpPr/>
          <p:nvPr/>
        </p:nvSpPr>
        <p:spPr>
          <a:xfrm>
            <a:off x="5423484" y="4264169"/>
            <a:ext cx="1413544" cy="5756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B133B3-3AEC-4EF5-8CB0-729F91FE4847}"/>
              </a:ext>
            </a:extLst>
          </p:cNvPr>
          <p:cNvSpPr txBox="1"/>
          <p:nvPr/>
        </p:nvSpPr>
        <p:spPr>
          <a:xfrm>
            <a:off x="6032045" y="4982128"/>
            <a:ext cx="17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登出按鈕</a:t>
            </a:r>
          </a:p>
        </p:txBody>
      </p:sp>
    </p:spTree>
    <p:extLst>
      <p:ext uri="{BB962C8B-B14F-4D97-AF65-F5344CB8AC3E}">
        <p14:creationId xmlns:p14="http://schemas.microsoft.com/office/powerpoint/2010/main" val="96359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6D1DE-8F56-41D1-9F1F-5A26DA19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INTERSECTION(2)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476FC62-EFC4-41EE-949B-EA2E8DA6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9F0BF42E-273C-4538-9AE6-5094C4441958}"/>
              </a:ext>
            </a:extLst>
          </p:cNvPr>
          <p:cNvSpPr/>
          <p:nvPr/>
        </p:nvSpPr>
        <p:spPr>
          <a:xfrm>
            <a:off x="3045204" y="2852257"/>
            <a:ext cx="6082018" cy="26928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22B264-D1DA-480F-A244-CB8BA4EF4D2E}"/>
              </a:ext>
            </a:extLst>
          </p:cNvPr>
          <p:cNvSpPr txBox="1"/>
          <p:nvPr/>
        </p:nvSpPr>
        <p:spPr>
          <a:xfrm>
            <a:off x="9382388" y="3147470"/>
            <a:ext cx="2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點擊後可進入購物車</a:t>
            </a:r>
          </a:p>
        </p:txBody>
      </p:sp>
    </p:spTree>
    <p:extLst>
      <p:ext uri="{BB962C8B-B14F-4D97-AF65-F5344CB8AC3E}">
        <p14:creationId xmlns:p14="http://schemas.microsoft.com/office/powerpoint/2010/main" val="304471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092B9-9255-4180-80E3-D3F37AE3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INTERSECTION(3)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E4E4564-E3EA-49D0-B8B3-1EFC2140F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FC140B-1957-40C2-85D4-290AF5B11F93}"/>
              </a:ext>
            </a:extLst>
          </p:cNvPr>
          <p:cNvSpPr txBox="1"/>
          <p:nvPr/>
        </p:nvSpPr>
        <p:spPr>
          <a:xfrm>
            <a:off x="7136235" y="1104638"/>
            <a:ext cx="329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網頁內文，可往下拉閱讀全文</a:t>
            </a:r>
          </a:p>
        </p:txBody>
      </p:sp>
    </p:spTree>
    <p:extLst>
      <p:ext uri="{BB962C8B-B14F-4D97-AF65-F5344CB8AC3E}">
        <p14:creationId xmlns:p14="http://schemas.microsoft.com/office/powerpoint/2010/main" val="78317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43CC7-B695-476B-9399-657FD57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INTERSECTION(4)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EEF8CE7-84B9-466F-B61F-00064DD48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ECD7DC-72ED-40DF-9FA0-FD9EDCA89E65}"/>
              </a:ext>
            </a:extLst>
          </p:cNvPr>
          <p:cNvSpPr txBox="1"/>
          <p:nvPr/>
        </p:nvSpPr>
        <p:spPr>
          <a:xfrm>
            <a:off x="7136235" y="1104638"/>
            <a:ext cx="329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聯絡方式</a:t>
            </a:r>
          </a:p>
        </p:txBody>
      </p:sp>
    </p:spTree>
    <p:extLst>
      <p:ext uri="{BB962C8B-B14F-4D97-AF65-F5344CB8AC3E}">
        <p14:creationId xmlns:p14="http://schemas.microsoft.com/office/powerpoint/2010/main" val="1919015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173</TotalTime>
  <Words>232</Words>
  <Application>Microsoft Office PowerPoint</Application>
  <PresentationFormat>寬螢幕</PresentationFormat>
  <Paragraphs>57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木刻字型</vt:lpstr>
      <vt:lpstr>操作手冊</vt:lpstr>
      <vt:lpstr>網頁關聯圖</vt:lpstr>
      <vt:lpstr>index</vt:lpstr>
      <vt:lpstr>LOGIN</vt:lpstr>
      <vt:lpstr>SIGN UP</vt:lpstr>
      <vt:lpstr>INTERSECTION(1)</vt:lpstr>
      <vt:lpstr>INTERSECTION(2)</vt:lpstr>
      <vt:lpstr>INTERSECTION(3)</vt:lpstr>
      <vt:lpstr>INTERSECTION(4)</vt:lpstr>
      <vt:lpstr>Shopping cart</vt:lpstr>
      <vt:lpstr>Product view</vt:lpstr>
      <vt:lpstr>Send order</vt:lpstr>
      <vt:lpstr>Back to INTERSECTION</vt:lpstr>
      <vt:lpstr>Database 關聯圖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簡易購物車—李明泰</dc:title>
  <dc:creator>user</dc:creator>
  <cp:lastModifiedBy>user</cp:lastModifiedBy>
  <cp:revision>2</cp:revision>
  <dcterms:created xsi:type="dcterms:W3CDTF">2022-12-15T02:48:55Z</dcterms:created>
  <dcterms:modified xsi:type="dcterms:W3CDTF">2022-12-15T05:42:51Z</dcterms:modified>
</cp:coreProperties>
</file>