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E19F2-E79D-4113-92B8-59F8885C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53D82-42D5-43F1-B595-0288B061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5AAE6-922D-452E-B06E-8BF63AC1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B1262-EAA6-46CA-9809-5128678D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27A07-CCED-4933-99B2-A24AA74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6795-E902-4674-9D2E-301EA284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B66A9-3395-4940-A343-2BEF6D18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E6DCB-CAC5-4EF6-B2E1-BA3866A7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46537-DA06-49B0-807B-86ACD0D9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7A17-4031-4B9C-891A-6A5162A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5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9DED8-36FB-477F-A16B-8F972C51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11A70-1F4B-4715-9DB2-E5E90F4F4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10B5A-49FF-4E54-8A4F-562D80D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6BFD-67D3-4A39-8FE9-1A0FF78C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ED91D-DAA5-4189-BE69-FEE4A37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9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AFFA-0FB2-4ECF-A6C2-858C3136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ECE8-FF6C-4ECE-B750-FBCD4036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79588-B115-46BE-866D-C0C8BB5A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66C25-EC1B-47D6-B89A-C6B2F4C4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11564-78B5-431E-B88B-1CBA845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6D0F-D22D-4D85-B21D-DE72B55E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46A24-E44D-48EB-9A0C-B350375C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5CE5A-DEF5-47C8-B1F1-3A294A4E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3CD5A-7E3D-4A2D-9362-FE8D35CB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ECB1-3BD9-47F7-BD41-6B9C4BA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3158-92C6-4FC1-86D3-A1932758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21D95-4D47-400A-B271-C3D41894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9E3D6-12D6-4D0C-BCE0-B2805ED5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50057-2022-4B16-836D-87AD269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AAE64-11CB-4C04-94DD-D573CA3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81632-695F-48A5-A36A-7E0C6F60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71B84-AECA-477A-985D-E56FF78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342F3-72A5-4369-A1BB-589D783A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D1399-2A26-4963-B138-45CD842C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DC04E-0134-4903-9C6B-0DBD9EBA0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43636-3C31-4282-A0E4-87E3AAF16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C9118-55DB-498D-8498-7E698A20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83017-5936-43DA-A3F2-F88DDEC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93950E-A33A-4277-83DF-17F202C6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2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E2BDC-106C-4DBB-AD1A-ACE7502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4F8F3-2442-41EA-90B8-26011E8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3A2A2-231A-47B0-AC18-B4A9E857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D5E1A-3284-4C52-9344-F420DBF6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E535E-FD03-48FE-9161-4B166C54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EE1F2E-892C-498B-AEEE-82C8CE6F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702F2D-F514-4E93-83C3-C89C2EDE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5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5C0F-EF44-4025-928D-8FAF41BC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18AB7-F5A3-4CDD-90B8-0AFCDA36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500E3-7CD0-4153-B1C6-8553F52A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52657-EFB2-4086-95D1-35F52BE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15893-8421-4DB2-9B42-E47C163C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7CFFE-98F1-4D95-865D-8289C14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8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FE8EB-4D36-4809-B378-4239A819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80150-60BC-4E58-B55B-39E70D9B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B3139-113B-4ED0-88AC-7683CEA9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80A5E-D931-45FA-8192-E28DE09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650DD-277D-4948-B795-1B5D049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379C9-9318-4387-A817-8116EA6F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6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8F4AA-8592-429C-87DF-58D660C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ADB6B-0B7F-429E-977C-E4D0087A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D00B9-3C5A-407A-9ADF-5CE230967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BF26-BEE9-4375-83CF-7CDECA0BEFED}" type="datetimeFigureOut">
              <a:rPr lang="zh-CN" altLang="en-US" smtClean="0"/>
              <a:t>2020-08-09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2660C-D66E-43DA-9EF6-4BC723F97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8C6B5-E05C-43AD-B2CA-2E465F2B5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BC8D-8FBB-4403-9EF8-3E75F21B8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AECBCA-DFE8-4426-A668-FB2B5394A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2" y="0"/>
            <a:ext cx="424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more shake</dc:creator>
  <cp:lastModifiedBy>more shake</cp:lastModifiedBy>
  <cp:revision>4</cp:revision>
  <dcterms:created xsi:type="dcterms:W3CDTF">2020-08-09T10:05:37Z</dcterms:created>
  <dcterms:modified xsi:type="dcterms:W3CDTF">2020-08-09T10:13:27Z</dcterms:modified>
</cp:coreProperties>
</file>