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41811-6970-4C45-B6D7-308BF00E1C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B1F149-06BE-4434-87AB-9B1A54297AD2}">
      <dgm:prSet/>
      <dgm:spPr/>
      <dgm:t>
        <a:bodyPr/>
        <a:lstStyle/>
        <a:p>
          <a:r>
            <a:rPr lang="en-NL"/>
            <a:t>Find answers to questions businesses have about the data they have.</a:t>
          </a:r>
          <a:endParaRPr lang="en-US"/>
        </a:p>
      </dgm:t>
    </dgm:pt>
    <dgm:pt modelId="{7208CB94-0FF1-4ACF-8510-49D121CBEA40}" type="parTrans" cxnId="{DEC4BB6A-EB1F-471B-B8D1-4EFA264F7B2E}">
      <dgm:prSet/>
      <dgm:spPr/>
      <dgm:t>
        <a:bodyPr/>
        <a:lstStyle/>
        <a:p>
          <a:endParaRPr lang="en-US"/>
        </a:p>
      </dgm:t>
    </dgm:pt>
    <dgm:pt modelId="{2E0D1918-D015-4EC6-8E93-614B96BE174F}" type="sibTrans" cxnId="{DEC4BB6A-EB1F-471B-B8D1-4EFA264F7B2E}">
      <dgm:prSet/>
      <dgm:spPr/>
      <dgm:t>
        <a:bodyPr/>
        <a:lstStyle/>
        <a:p>
          <a:endParaRPr lang="en-US"/>
        </a:p>
      </dgm:t>
    </dgm:pt>
    <dgm:pt modelId="{4C44F664-8D9F-4856-8C1A-8AD77C1DC598}">
      <dgm:prSet/>
      <dgm:spPr/>
      <dgm:t>
        <a:bodyPr/>
        <a:lstStyle/>
        <a:p>
          <a:r>
            <a:rPr lang="en-NL"/>
            <a:t>Apply their programming knowledge into creating usefull analystics of data.</a:t>
          </a:r>
          <a:endParaRPr lang="en-US"/>
        </a:p>
      </dgm:t>
    </dgm:pt>
    <dgm:pt modelId="{92A931C5-BFE8-4CC0-9C3A-9F83E611EEE5}" type="parTrans" cxnId="{C55B3523-C8EC-4DAE-909C-4211022591F3}">
      <dgm:prSet/>
      <dgm:spPr/>
      <dgm:t>
        <a:bodyPr/>
        <a:lstStyle/>
        <a:p>
          <a:endParaRPr lang="en-US"/>
        </a:p>
      </dgm:t>
    </dgm:pt>
    <dgm:pt modelId="{14AA22BF-ED46-4EA0-895E-D06743B0E89D}" type="sibTrans" cxnId="{C55B3523-C8EC-4DAE-909C-4211022591F3}">
      <dgm:prSet/>
      <dgm:spPr/>
      <dgm:t>
        <a:bodyPr/>
        <a:lstStyle/>
        <a:p>
          <a:endParaRPr lang="en-US"/>
        </a:p>
      </dgm:t>
    </dgm:pt>
    <dgm:pt modelId="{7F27139E-5674-4A36-A671-5BA28FF0DC4D}">
      <dgm:prSet/>
      <dgm:spPr/>
      <dgm:t>
        <a:bodyPr/>
        <a:lstStyle/>
        <a:p>
          <a:r>
            <a:rPr lang="en-NL"/>
            <a:t>Figure out accurate recommendations for costumers based of data.</a:t>
          </a:r>
          <a:endParaRPr lang="en-US"/>
        </a:p>
      </dgm:t>
    </dgm:pt>
    <dgm:pt modelId="{30B7A1A1-F817-479D-8F2E-D60C14868A71}" type="parTrans" cxnId="{0782AB3E-C2FE-42E1-B292-54DA7F96B7CE}">
      <dgm:prSet/>
      <dgm:spPr/>
      <dgm:t>
        <a:bodyPr/>
        <a:lstStyle/>
        <a:p>
          <a:endParaRPr lang="en-US"/>
        </a:p>
      </dgm:t>
    </dgm:pt>
    <dgm:pt modelId="{47486B20-660C-4DDD-9FBF-45D673ECB225}" type="sibTrans" cxnId="{0782AB3E-C2FE-42E1-B292-54DA7F96B7CE}">
      <dgm:prSet/>
      <dgm:spPr/>
      <dgm:t>
        <a:bodyPr/>
        <a:lstStyle/>
        <a:p>
          <a:endParaRPr lang="en-US"/>
        </a:p>
      </dgm:t>
    </dgm:pt>
    <dgm:pt modelId="{F759827B-CC7B-4C67-8460-0D20B2736AFD}" type="pres">
      <dgm:prSet presAssocID="{40041811-6970-4C45-B6D7-308BF00E1C72}" presName="root" presStyleCnt="0">
        <dgm:presLayoutVars>
          <dgm:dir/>
          <dgm:resizeHandles val="exact"/>
        </dgm:presLayoutVars>
      </dgm:prSet>
      <dgm:spPr/>
    </dgm:pt>
    <dgm:pt modelId="{13F1B749-7985-499D-B573-E6B37B3DC501}" type="pres">
      <dgm:prSet presAssocID="{53B1F149-06BE-4434-87AB-9B1A54297AD2}" presName="compNode" presStyleCnt="0"/>
      <dgm:spPr/>
    </dgm:pt>
    <dgm:pt modelId="{1D901B62-71F0-4658-B798-63D431066FB1}" type="pres">
      <dgm:prSet presAssocID="{53B1F149-06BE-4434-87AB-9B1A54297AD2}" presName="bgRect" presStyleLbl="bgShp" presStyleIdx="0" presStyleCnt="3"/>
      <dgm:spPr/>
    </dgm:pt>
    <dgm:pt modelId="{2145D3C6-6A30-4759-A7E4-0C152641E35E}" type="pres">
      <dgm:prSet presAssocID="{53B1F149-06BE-4434-87AB-9B1A54297A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FC61F75-74F9-4A9B-BAE6-11FDC0C09460}" type="pres">
      <dgm:prSet presAssocID="{53B1F149-06BE-4434-87AB-9B1A54297AD2}" presName="spaceRect" presStyleCnt="0"/>
      <dgm:spPr/>
    </dgm:pt>
    <dgm:pt modelId="{6631D919-1C4B-44E5-B440-FE0B3CBABF26}" type="pres">
      <dgm:prSet presAssocID="{53B1F149-06BE-4434-87AB-9B1A54297AD2}" presName="parTx" presStyleLbl="revTx" presStyleIdx="0" presStyleCnt="3">
        <dgm:presLayoutVars>
          <dgm:chMax val="0"/>
          <dgm:chPref val="0"/>
        </dgm:presLayoutVars>
      </dgm:prSet>
      <dgm:spPr/>
    </dgm:pt>
    <dgm:pt modelId="{556D0D77-6C2B-4E8F-8167-8F46131F3C77}" type="pres">
      <dgm:prSet presAssocID="{2E0D1918-D015-4EC6-8E93-614B96BE174F}" presName="sibTrans" presStyleCnt="0"/>
      <dgm:spPr/>
    </dgm:pt>
    <dgm:pt modelId="{12E3A105-CA4B-4A4D-AF3D-AC7F6FFEB8F8}" type="pres">
      <dgm:prSet presAssocID="{4C44F664-8D9F-4856-8C1A-8AD77C1DC598}" presName="compNode" presStyleCnt="0"/>
      <dgm:spPr/>
    </dgm:pt>
    <dgm:pt modelId="{3CFFDDCE-1190-4FA8-BFDB-ED6F1A997492}" type="pres">
      <dgm:prSet presAssocID="{4C44F664-8D9F-4856-8C1A-8AD77C1DC598}" presName="bgRect" presStyleLbl="bgShp" presStyleIdx="1" presStyleCnt="3"/>
      <dgm:spPr/>
    </dgm:pt>
    <dgm:pt modelId="{4DBB24D2-170A-43D9-80DE-6373D57906E2}" type="pres">
      <dgm:prSet presAssocID="{4C44F664-8D9F-4856-8C1A-8AD77C1DC5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DFE3849-AD87-4B8A-B588-1509A2F549CF}" type="pres">
      <dgm:prSet presAssocID="{4C44F664-8D9F-4856-8C1A-8AD77C1DC598}" presName="spaceRect" presStyleCnt="0"/>
      <dgm:spPr/>
    </dgm:pt>
    <dgm:pt modelId="{494F7ED7-C7C6-48A8-9252-A9DE037BA73F}" type="pres">
      <dgm:prSet presAssocID="{4C44F664-8D9F-4856-8C1A-8AD77C1DC598}" presName="parTx" presStyleLbl="revTx" presStyleIdx="1" presStyleCnt="3">
        <dgm:presLayoutVars>
          <dgm:chMax val="0"/>
          <dgm:chPref val="0"/>
        </dgm:presLayoutVars>
      </dgm:prSet>
      <dgm:spPr/>
    </dgm:pt>
    <dgm:pt modelId="{ED005AC2-E6E5-4C3D-B225-AE5615CA9D44}" type="pres">
      <dgm:prSet presAssocID="{14AA22BF-ED46-4EA0-895E-D06743B0E89D}" presName="sibTrans" presStyleCnt="0"/>
      <dgm:spPr/>
    </dgm:pt>
    <dgm:pt modelId="{F921A1C0-9AB5-4492-A8CB-85F1776F580B}" type="pres">
      <dgm:prSet presAssocID="{7F27139E-5674-4A36-A671-5BA28FF0DC4D}" presName="compNode" presStyleCnt="0"/>
      <dgm:spPr/>
    </dgm:pt>
    <dgm:pt modelId="{E6CBAE21-61FC-4ADA-94CC-08BB57DFCFEC}" type="pres">
      <dgm:prSet presAssocID="{7F27139E-5674-4A36-A671-5BA28FF0DC4D}" presName="bgRect" presStyleLbl="bgShp" presStyleIdx="2" presStyleCnt="3"/>
      <dgm:spPr/>
    </dgm:pt>
    <dgm:pt modelId="{DCF4F6B9-4003-473E-99DD-16BFB332E4F2}" type="pres">
      <dgm:prSet presAssocID="{7F27139E-5674-4A36-A671-5BA28FF0DC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28EEB5-8633-486F-A0F3-A7617765E820}" type="pres">
      <dgm:prSet presAssocID="{7F27139E-5674-4A36-A671-5BA28FF0DC4D}" presName="spaceRect" presStyleCnt="0"/>
      <dgm:spPr/>
    </dgm:pt>
    <dgm:pt modelId="{B8861406-EB52-4DCF-A7E8-35164EA99B73}" type="pres">
      <dgm:prSet presAssocID="{7F27139E-5674-4A36-A671-5BA28FF0DC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5B3523-C8EC-4DAE-909C-4211022591F3}" srcId="{40041811-6970-4C45-B6D7-308BF00E1C72}" destId="{4C44F664-8D9F-4856-8C1A-8AD77C1DC598}" srcOrd="1" destOrd="0" parTransId="{92A931C5-BFE8-4CC0-9C3A-9F83E611EEE5}" sibTransId="{14AA22BF-ED46-4EA0-895E-D06743B0E89D}"/>
    <dgm:cxn modelId="{0782AB3E-C2FE-42E1-B292-54DA7F96B7CE}" srcId="{40041811-6970-4C45-B6D7-308BF00E1C72}" destId="{7F27139E-5674-4A36-A671-5BA28FF0DC4D}" srcOrd="2" destOrd="0" parTransId="{30B7A1A1-F817-479D-8F2E-D60C14868A71}" sibTransId="{47486B20-660C-4DDD-9FBF-45D673ECB225}"/>
    <dgm:cxn modelId="{D126AD4F-696F-4991-B68A-7D45B8E47A97}" type="presOf" srcId="{53B1F149-06BE-4434-87AB-9B1A54297AD2}" destId="{6631D919-1C4B-44E5-B440-FE0B3CBABF26}" srcOrd="0" destOrd="0" presId="urn:microsoft.com/office/officeart/2018/2/layout/IconVerticalSolidList"/>
    <dgm:cxn modelId="{DEC4BB6A-EB1F-471B-B8D1-4EFA264F7B2E}" srcId="{40041811-6970-4C45-B6D7-308BF00E1C72}" destId="{53B1F149-06BE-4434-87AB-9B1A54297AD2}" srcOrd="0" destOrd="0" parTransId="{7208CB94-0FF1-4ACF-8510-49D121CBEA40}" sibTransId="{2E0D1918-D015-4EC6-8E93-614B96BE174F}"/>
    <dgm:cxn modelId="{91319B9B-9EB4-4DBB-9AE6-8DDEDD146783}" type="presOf" srcId="{7F27139E-5674-4A36-A671-5BA28FF0DC4D}" destId="{B8861406-EB52-4DCF-A7E8-35164EA99B73}" srcOrd="0" destOrd="0" presId="urn:microsoft.com/office/officeart/2018/2/layout/IconVerticalSolidList"/>
    <dgm:cxn modelId="{D36F5DB9-3D84-4E7D-B318-CFF90691E336}" type="presOf" srcId="{4C44F664-8D9F-4856-8C1A-8AD77C1DC598}" destId="{494F7ED7-C7C6-48A8-9252-A9DE037BA73F}" srcOrd="0" destOrd="0" presId="urn:microsoft.com/office/officeart/2018/2/layout/IconVerticalSolidList"/>
    <dgm:cxn modelId="{90CA61EE-E883-43BC-B7E3-5732D2EA7971}" type="presOf" srcId="{40041811-6970-4C45-B6D7-308BF00E1C72}" destId="{F759827B-CC7B-4C67-8460-0D20B2736AFD}" srcOrd="0" destOrd="0" presId="urn:microsoft.com/office/officeart/2018/2/layout/IconVerticalSolidList"/>
    <dgm:cxn modelId="{3455222A-5EB8-4F68-8635-8014B1888EB7}" type="presParOf" srcId="{F759827B-CC7B-4C67-8460-0D20B2736AFD}" destId="{13F1B749-7985-499D-B573-E6B37B3DC501}" srcOrd="0" destOrd="0" presId="urn:microsoft.com/office/officeart/2018/2/layout/IconVerticalSolidList"/>
    <dgm:cxn modelId="{A37219DB-1F12-44BD-B4E3-04F68DAE79F2}" type="presParOf" srcId="{13F1B749-7985-499D-B573-E6B37B3DC501}" destId="{1D901B62-71F0-4658-B798-63D431066FB1}" srcOrd="0" destOrd="0" presId="urn:microsoft.com/office/officeart/2018/2/layout/IconVerticalSolidList"/>
    <dgm:cxn modelId="{F82AC2E4-0225-4F3D-AD7A-871B0D797DD7}" type="presParOf" srcId="{13F1B749-7985-499D-B573-E6B37B3DC501}" destId="{2145D3C6-6A30-4759-A7E4-0C152641E35E}" srcOrd="1" destOrd="0" presId="urn:microsoft.com/office/officeart/2018/2/layout/IconVerticalSolidList"/>
    <dgm:cxn modelId="{8920EAC7-F047-47B0-99F7-54DC21A52400}" type="presParOf" srcId="{13F1B749-7985-499D-B573-E6B37B3DC501}" destId="{EFC61F75-74F9-4A9B-BAE6-11FDC0C09460}" srcOrd="2" destOrd="0" presId="urn:microsoft.com/office/officeart/2018/2/layout/IconVerticalSolidList"/>
    <dgm:cxn modelId="{469B4DCA-E9D2-4297-971B-5F3ACCE3AB50}" type="presParOf" srcId="{13F1B749-7985-499D-B573-E6B37B3DC501}" destId="{6631D919-1C4B-44E5-B440-FE0B3CBABF26}" srcOrd="3" destOrd="0" presId="urn:microsoft.com/office/officeart/2018/2/layout/IconVerticalSolidList"/>
    <dgm:cxn modelId="{2F41AF30-40C6-4D00-82BF-4644BD2AC14A}" type="presParOf" srcId="{F759827B-CC7B-4C67-8460-0D20B2736AFD}" destId="{556D0D77-6C2B-4E8F-8167-8F46131F3C77}" srcOrd="1" destOrd="0" presId="urn:microsoft.com/office/officeart/2018/2/layout/IconVerticalSolidList"/>
    <dgm:cxn modelId="{278982BB-A8A7-42C8-9155-1511D3B51460}" type="presParOf" srcId="{F759827B-CC7B-4C67-8460-0D20B2736AFD}" destId="{12E3A105-CA4B-4A4D-AF3D-AC7F6FFEB8F8}" srcOrd="2" destOrd="0" presId="urn:microsoft.com/office/officeart/2018/2/layout/IconVerticalSolidList"/>
    <dgm:cxn modelId="{418F3869-9581-4351-9495-C2D5A13B21BD}" type="presParOf" srcId="{12E3A105-CA4B-4A4D-AF3D-AC7F6FFEB8F8}" destId="{3CFFDDCE-1190-4FA8-BFDB-ED6F1A997492}" srcOrd="0" destOrd="0" presId="urn:microsoft.com/office/officeart/2018/2/layout/IconVerticalSolidList"/>
    <dgm:cxn modelId="{4F0B7FF5-44A4-4504-A419-C3BC51602A5E}" type="presParOf" srcId="{12E3A105-CA4B-4A4D-AF3D-AC7F6FFEB8F8}" destId="{4DBB24D2-170A-43D9-80DE-6373D57906E2}" srcOrd="1" destOrd="0" presId="urn:microsoft.com/office/officeart/2018/2/layout/IconVerticalSolidList"/>
    <dgm:cxn modelId="{CA3FFB20-12A1-4A22-B296-43B38444C514}" type="presParOf" srcId="{12E3A105-CA4B-4A4D-AF3D-AC7F6FFEB8F8}" destId="{4DFE3849-AD87-4B8A-B588-1509A2F549CF}" srcOrd="2" destOrd="0" presId="urn:microsoft.com/office/officeart/2018/2/layout/IconVerticalSolidList"/>
    <dgm:cxn modelId="{F455D4B9-CE54-4F6A-B493-D3C65F0F52D2}" type="presParOf" srcId="{12E3A105-CA4B-4A4D-AF3D-AC7F6FFEB8F8}" destId="{494F7ED7-C7C6-48A8-9252-A9DE037BA73F}" srcOrd="3" destOrd="0" presId="urn:microsoft.com/office/officeart/2018/2/layout/IconVerticalSolidList"/>
    <dgm:cxn modelId="{3ECC28AA-A0CD-4DE3-9313-72E3F5B7881F}" type="presParOf" srcId="{F759827B-CC7B-4C67-8460-0D20B2736AFD}" destId="{ED005AC2-E6E5-4C3D-B225-AE5615CA9D44}" srcOrd="3" destOrd="0" presId="urn:microsoft.com/office/officeart/2018/2/layout/IconVerticalSolidList"/>
    <dgm:cxn modelId="{2D78BFA1-B75B-427A-8DF7-09CC4FBCB5D6}" type="presParOf" srcId="{F759827B-CC7B-4C67-8460-0D20B2736AFD}" destId="{F921A1C0-9AB5-4492-A8CB-85F1776F580B}" srcOrd="4" destOrd="0" presId="urn:microsoft.com/office/officeart/2018/2/layout/IconVerticalSolidList"/>
    <dgm:cxn modelId="{472B1D60-9ABE-4F82-8AB9-E0E022C29B51}" type="presParOf" srcId="{F921A1C0-9AB5-4492-A8CB-85F1776F580B}" destId="{E6CBAE21-61FC-4ADA-94CC-08BB57DFCFEC}" srcOrd="0" destOrd="0" presId="urn:microsoft.com/office/officeart/2018/2/layout/IconVerticalSolidList"/>
    <dgm:cxn modelId="{394FBF70-85E5-469A-803F-9DDDFD49D9AC}" type="presParOf" srcId="{F921A1C0-9AB5-4492-A8CB-85F1776F580B}" destId="{DCF4F6B9-4003-473E-99DD-16BFB332E4F2}" srcOrd="1" destOrd="0" presId="urn:microsoft.com/office/officeart/2018/2/layout/IconVerticalSolidList"/>
    <dgm:cxn modelId="{13EE8E7D-F5D3-4D41-A834-75B24C80AC1B}" type="presParOf" srcId="{F921A1C0-9AB5-4492-A8CB-85F1776F580B}" destId="{A428EEB5-8633-486F-A0F3-A7617765E820}" srcOrd="2" destOrd="0" presId="urn:microsoft.com/office/officeart/2018/2/layout/IconVerticalSolidList"/>
    <dgm:cxn modelId="{2FD513DA-6891-4971-B681-0F3DB7A7820D}" type="presParOf" srcId="{F921A1C0-9AB5-4492-A8CB-85F1776F580B}" destId="{B8861406-EB52-4DCF-A7E8-35164EA99B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01B62-71F0-4658-B798-63D431066FB1}">
      <dsp:nvSpPr>
        <dsp:cNvPr id="0" name=""/>
        <dsp:cNvSpPr/>
      </dsp:nvSpPr>
      <dsp:spPr>
        <a:xfrm>
          <a:off x="0" y="705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5D3C6-6A30-4759-A7E4-0C152641E35E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1D919-1C4B-44E5-B440-FE0B3CBABF26}">
      <dsp:nvSpPr>
        <dsp:cNvPr id="0" name=""/>
        <dsp:cNvSpPr/>
      </dsp:nvSpPr>
      <dsp:spPr>
        <a:xfrm>
          <a:off x="1906274" y="705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Find answers to questions businesses have about the data they have.</a:t>
          </a:r>
          <a:endParaRPr lang="en-US" sz="2500" kern="1200"/>
        </a:p>
      </dsp:txBody>
      <dsp:txXfrm>
        <a:off x="1906274" y="705"/>
        <a:ext cx="4762517" cy="1650454"/>
      </dsp:txXfrm>
    </dsp:sp>
    <dsp:sp modelId="{3CFFDDCE-1190-4FA8-BFDB-ED6F1A997492}">
      <dsp:nvSpPr>
        <dsp:cNvPr id="0" name=""/>
        <dsp:cNvSpPr/>
      </dsp:nvSpPr>
      <dsp:spPr>
        <a:xfrm>
          <a:off x="0" y="2063772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B24D2-170A-43D9-80DE-6373D57906E2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F7ED7-C7C6-48A8-9252-A9DE037BA73F}">
      <dsp:nvSpPr>
        <dsp:cNvPr id="0" name=""/>
        <dsp:cNvSpPr/>
      </dsp:nvSpPr>
      <dsp:spPr>
        <a:xfrm>
          <a:off x="1906274" y="2063772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Apply their programming knowledge into creating usefull analystics of data.</a:t>
          </a:r>
          <a:endParaRPr lang="en-US" sz="2500" kern="1200"/>
        </a:p>
      </dsp:txBody>
      <dsp:txXfrm>
        <a:off x="1906274" y="2063772"/>
        <a:ext cx="4762517" cy="1650454"/>
      </dsp:txXfrm>
    </dsp:sp>
    <dsp:sp modelId="{E6CBAE21-61FC-4ADA-94CC-08BB57DFCFEC}">
      <dsp:nvSpPr>
        <dsp:cNvPr id="0" name=""/>
        <dsp:cNvSpPr/>
      </dsp:nvSpPr>
      <dsp:spPr>
        <a:xfrm>
          <a:off x="0" y="4126840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4F6B9-4003-473E-99DD-16BFB332E4F2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1406-EB52-4DCF-A7E8-35164EA99B73}">
      <dsp:nvSpPr>
        <dsp:cNvPr id="0" name=""/>
        <dsp:cNvSpPr/>
      </dsp:nvSpPr>
      <dsp:spPr>
        <a:xfrm>
          <a:off x="1906274" y="4126840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Figure out accurate recommendations for costumers based of data.</a:t>
          </a:r>
          <a:endParaRPr lang="en-US" sz="2500" kern="1200"/>
        </a:p>
      </dsp:txBody>
      <dsp:txXfrm>
        <a:off x="1906274" y="4126840"/>
        <a:ext cx="4762517" cy="165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513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5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5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2752E-677E-4073-0240-48396E946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NL" dirty="0"/>
              <a:t>What is data science?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4A704-819F-AEB1-25D7-E0BB73550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22899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NL" sz="2000" dirty="0"/>
              <a:t>Study of data to return usefull information for their business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NL" sz="2000" dirty="0"/>
              <a:t>Visualizing large amount of data with help of statistics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NL" sz="2000" dirty="0"/>
              <a:t>Combination of math and statistics ,domain business knowledge, computer science/IT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NL" sz="2000" dirty="0"/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NL" sz="2000" dirty="0"/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NL" sz="2000" dirty="0"/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NL" sz="2000" dirty="0"/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F747B-3320-D944-DA3A-2F9039145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08" r="1711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3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D6DDD-F52D-5D6E-38F2-7E8B2519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NL" dirty="0"/>
              <a:t>What does a data scientist do?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DBB38D-534B-5238-8573-C7D516C86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587437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2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5276-C44C-7C42-1661-715DF709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are the most popular data science tools?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29B0-30AE-05E9-A89A-DAB55F78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b="1" dirty="0"/>
              <a:t>Python / Lib</a:t>
            </a:r>
            <a:r>
              <a:rPr lang="en-GB" b="1" dirty="0"/>
              <a:t>r</a:t>
            </a:r>
            <a:r>
              <a:rPr lang="en-NL" b="1" dirty="0"/>
              <a:t>ary MatPlotlib </a:t>
            </a:r>
            <a:r>
              <a:rPr lang="en-NL" dirty="0"/>
              <a:t>(Programming language driven)</a:t>
            </a:r>
          </a:p>
          <a:p>
            <a:r>
              <a:rPr lang="en-NL" b="1" dirty="0"/>
              <a:t>MS Excel </a:t>
            </a:r>
            <a:r>
              <a:rPr lang="en-NL" dirty="0"/>
              <a:t>( General purpose tool, beginner – non Technical friendly)</a:t>
            </a:r>
          </a:p>
          <a:p>
            <a:r>
              <a:rPr lang="en-NL" b="1" dirty="0"/>
              <a:t>Power BI </a:t>
            </a:r>
            <a:r>
              <a:rPr lang="en-NL" dirty="0"/>
              <a:t>( Business Intelligence Data science tool, Create stunning data reports and visualisations) </a:t>
            </a:r>
          </a:p>
          <a:p>
            <a:r>
              <a:rPr lang="en-NL" b="1" dirty="0"/>
              <a:t>Google Analytics </a:t>
            </a:r>
            <a:r>
              <a:rPr lang="en-NL" dirty="0"/>
              <a:t>( Cloud based &gt; web-admin has easy acces, analyze web traffic/data ect.)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550549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Goudy Old Style</vt:lpstr>
      <vt:lpstr>Wingdings</vt:lpstr>
      <vt:lpstr>FrostyVTI</vt:lpstr>
      <vt:lpstr>What is data science?</vt:lpstr>
      <vt:lpstr>What does a data scientist do?</vt:lpstr>
      <vt:lpstr>What are the most popular data science tools?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science?</dc:title>
  <dc:creator>Thomas van Otterloo</dc:creator>
  <cp:lastModifiedBy>Thomas van Otterloo</cp:lastModifiedBy>
  <cp:revision>1</cp:revision>
  <dcterms:created xsi:type="dcterms:W3CDTF">2023-02-01T08:15:51Z</dcterms:created>
  <dcterms:modified xsi:type="dcterms:W3CDTF">2023-02-02T06:29:05Z</dcterms:modified>
</cp:coreProperties>
</file>