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bg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17E69-B3EC-43E2-8E12-D0476351FDE7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84DF-798D-4E1A-9408-5D86763A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12139" y="483443"/>
            <a:ext cx="853150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Predictive Analytics</a:t>
            </a:r>
          </a:p>
          <a:p>
            <a:pPr algn="ctr"/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(Instagram)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140" y="331811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3870" y="-224480"/>
            <a:ext cx="4258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Overview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200" y="1816360"/>
            <a:ext cx="11760200" cy="4832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Create a web app that will use Instagram tags to predict attributes of the user.</a:t>
            </a:r>
          </a:p>
          <a:p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Main attributes I will try to predict are: Age, Location, and Gender.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main tool is MapReduce with Hadoop.</a:t>
            </a:r>
          </a:p>
          <a:p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I’m going to try to utilize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oogle Correlate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connect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real life use cases are generally for targeted advertisers and sponsored posts</a:t>
            </a:r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" y="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5"/>
          <p:cNvGrpSpPr/>
          <p:nvPr/>
        </p:nvGrpSpPr>
        <p:grpSpPr>
          <a:xfrm>
            <a:off x="1524000" y="-8555"/>
            <a:ext cx="9144000" cy="362370"/>
            <a:chOff x="0" y="0"/>
            <a:chExt cx="13004800" cy="515369"/>
          </a:xfrm>
        </p:grpSpPr>
        <p:pic>
          <p:nvPicPr>
            <p:cNvPr id="43" name="image2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13004800" cy="515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3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308457" y="187833"/>
              <a:ext cx="736602" cy="139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" name="Shape 46"/>
          <p:cNvSpPr/>
          <p:nvPr/>
        </p:nvSpPr>
        <p:spPr>
          <a:xfrm>
            <a:off x="4134887" y="357292"/>
            <a:ext cx="3922227" cy="6482919"/>
          </a:xfrm>
          <a:prstGeom prst="rect">
            <a:avLst/>
          </a:prstGeom>
          <a:solidFill>
            <a:srgbClr val="E1E2E3"/>
          </a:solidFill>
          <a:ln w="25400">
            <a:solidFill>
              <a:srgbClr val="C9CAC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grpSp>
        <p:nvGrpSpPr>
          <p:cNvPr id="50" name="Group 50">
            <a:hlinkClick r:id="rId4" action="ppaction://hlinksldjump"/>
          </p:cNvPr>
          <p:cNvGrpSpPr/>
          <p:nvPr/>
        </p:nvGrpSpPr>
        <p:grpSpPr>
          <a:xfrm>
            <a:off x="4399359" y="549175"/>
            <a:ext cx="3384353" cy="3826792"/>
            <a:chOff x="0" y="0"/>
            <a:chExt cx="4813300" cy="5442547"/>
          </a:xfrm>
        </p:grpSpPr>
        <p:sp>
          <p:nvSpPr>
            <p:cNvPr id="47" name="Shape 47"/>
            <p:cNvSpPr/>
            <p:nvPr/>
          </p:nvSpPr>
          <p:spPr>
            <a:xfrm>
              <a:off x="12700" y="-1"/>
              <a:ext cx="4800601" cy="48010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C9CAC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  <a:endParaRPr sz="2250"/>
            </a:p>
          </p:txBody>
        </p:sp>
        <p:sp>
          <p:nvSpPr>
            <p:cNvPr id="48" name="Shape 48"/>
            <p:cNvSpPr/>
            <p:nvPr/>
          </p:nvSpPr>
          <p:spPr>
            <a:xfrm>
              <a:off x="25400" y="4800600"/>
              <a:ext cx="4775201" cy="641947"/>
            </a:xfrm>
            <a:prstGeom prst="rect">
              <a:avLst/>
            </a:prstGeom>
            <a:solidFill>
              <a:srgbClr val="F5F5F5"/>
            </a:solidFill>
            <a:ln w="25400" cap="flat">
              <a:solidFill>
                <a:srgbClr val="DBDBD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latin typeface="Palatino"/>
                  <a:ea typeface="Palatino"/>
                  <a:cs typeface="Palatino"/>
                  <a:sym typeface="Palatino"/>
                </a:defRPr>
              </a:pPr>
              <a:endParaRPr sz="2250"/>
            </a:p>
          </p:txBody>
        </p:sp>
        <p:pic>
          <p:nvPicPr>
            <p:cNvPr id="49" name="image4.png"/>
            <p:cNvPicPr/>
            <p:nvPr/>
          </p:nvPicPr>
          <p:blipFill>
            <a:blip r:embed="rId5">
              <a:extLst/>
            </a:blip>
            <a:srcRect l="7963" r="7963"/>
            <a:stretch>
              <a:fillRect/>
            </a:stretch>
          </p:blipFill>
          <p:spPr>
            <a:xfrm>
              <a:off x="-1" y="4807664"/>
              <a:ext cx="641947" cy="627819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/>
          </p:spPr>
        </p:pic>
      </p:grpSp>
      <p:pic>
        <p:nvPicPr>
          <p:cNvPr id="51" name="image5.png"/>
          <p:cNvPicPr/>
          <p:nvPr/>
        </p:nvPicPr>
        <p:blipFill>
          <a:blip r:embed="rId6">
            <a:extLst/>
          </a:blip>
          <a:srcRect l="6470" r="6470"/>
          <a:stretch>
            <a:fillRect/>
          </a:stretch>
        </p:blipFill>
        <p:spPr>
          <a:xfrm>
            <a:off x="7319280" y="3930866"/>
            <a:ext cx="469403" cy="438867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4914629" y="3906481"/>
            <a:ext cx="272512" cy="3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n-US" sz="844" dirty="0" smtClean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test</a:t>
            </a:r>
            <a:endParaRPr sz="844" dirty="0"/>
          </a:p>
        </p:txBody>
      </p:sp>
      <p:sp>
        <p:nvSpPr>
          <p:cNvPr id="53" name="Shape 53"/>
          <p:cNvSpPr/>
          <p:nvPr/>
        </p:nvSpPr>
        <p:spPr>
          <a:xfrm>
            <a:off x="4394894" y="4335363"/>
            <a:ext cx="3384352" cy="892969"/>
          </a:xfrm>
          <a:prstGeom prst="rect">
            <a:avLst/>
          </a:prstGeom>
          <a:solidFill>
            <a:srgbClr val="FAFAFA"/>
          </a:solidFill>
          <a:ln w="25400">
            <a:solidFill>
              <a:srgbClr val="E7E7E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sp>
        <p:nvSpPr>
          <p:cNvPr id="54" name="Shape 54"/>
          <p:cNvSpPr/>
          <p:nvPr/>
        </p:nvSpPr>
        <p:spPr>
          <a:xfrm>
            <a:off x="5187141" y="3984305"/>
            <a:ext cx="881653" cy="3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#RL #KCKREW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#HS4LYFE</a:t>
            </a:r>
            <a:endParaRPr sz="844" dirty="0"/>
          </a:p>
        </p:txBody>
      </p:sp>
      <p:sp>
        <p:nvSpPr>
          <p:cNvPr id="55" name="Shape 55"/>
          <p:cNvSpPr/>
          <p:nvPr/>
        </p:nvSpPr>
        <p:spPr>
          <a:xfrm>
            <a:off x="2708779" y="559784"/>
            <a:ext cx="80048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r"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Test</a:t>
            </a:r>
            <a:endParaRPr sz="844" dirty="0"/>
          </a:p>
        </p:txBody>
      </p:sp>
      <p:sp>
        <p:nvSpPr>
          <p:cNvPr id="56" name="Shape 56"/>
          <p:cNvSpPr/>
          <p:nvPr/>
        </p:nvSpPr>
        <p:spPr>
          <a:xfrm>
            <a:off x="2702948" y="747307"/>
            <a:ext cx="80631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4 minutes ago</a:t>
            </a:r>
          </a:p>
        </p:txBody>
      </p:sp>
      <p:sp>
        <p:nvSpPr>
          <p:cNvPr id="57" name="Shape 57"/>
          <p:cNvSpPr/>
          <p:nvPr/>
        </p:nvSpPr>
        <p:spPr>
          <a:xfrm>
            <a:off x="3609635" y="546594"/>
            <a:ext cx="415947" cy="415947"/>
          </a:xfrm>
          <a:prstGeom prst="rect">
            <a:avLst/>
          </a:prstGeom>
          <a:solidFill>
            <a:srgbClr val="E1E2E3"/>
          </a:solidFill>
          <a:ln w="25400">
            <a:solidFill>
              <a:srgbClr val="6663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sp>
        <p:nvSpPr>
          <p:cNvPr id="60" name="Shape 60"/>
          <p:cNvSpPr/>
          <p:nvPr/>
        </p:nvSpPr>
        <p:spPr>
          <a:xfrm>
            <a:off x="6468093" y="4049259"/>
            <a:ext cx="80631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4 minutes ago</a:t>
            </a:r>
          </a:p>
        </p:txBody>
      </p:sp>
      <p:sp>
        <p:nvSpPr>
          <p:cNvPr id="61" name="Shape 61"/>
          <p:cNvSpPr/>
          <p:nvPr/>
        </p:nvSpPr>
        <p:spPr>
          <a:xfrm>
            <a:off x="4502051" y="4470416"/>
            <a:ext cx="244818" cy="244818"/>
          </a:xfrm>
          <a:prstGeom prst="roundRect">
            <a:avLst>
              <a:gd name="adj" fmla="val 15000"/>
            </a:avLst>
          </a:prstGeom>
          <a:solidFill>
            <a:srgbClr val="E1E2E3"/>
          </a:solidFill>
          <a:ln w="25400">
            <a:solidFill>
              <a:srgbClr val="6663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sp>
        <p:nvSpPr>
          <p:cNvPr id="62" name="Shape 62"/>
          <p:cNvSpPr/>
          <p:nvPr/>
        </p:nvSpPr>
        <p:spPr>
          <a:xfrm>
            <a:off x="4502051" y="4907971"/>
            <a:ext cx="244818" cy="244818"/>
          </a:xfrm>
          <a:prstGeom prst="roundRect">
            <a:avLst>
              <a:gd name="adj" fmla="val 15000"/>
            </a:avLst>
          </a:prstGeom>
          <a:solidFill>
            <a:srgbClr val="E1E2E3"/>
          </a:solidFill>
          <a:ln w="25400">
            <a:solidFill>
              <a:srgbClr val="6663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sp>
        <p:nvSpPr>
          <p:cNvPr id="63" name="Shape 63"/>
          <p:cNvSpPr/>
          <p:nvPr/>
        </p:nvSpPr>
        <p:spPr>
          <a:xfrm>
            <a:off x="4816403" y="4491802"/>
            <a:ext cx="60433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namehere</a:t>
            </a:r>
          </a:p>
        </p:txBody>
      </p:sp>
      <p:sp>
        <p:nvSpPr>
          <p:cNvPr id="64" name="Shape 64"/>
          <p:cNvSpPr/>
          <p:nvPr/>
        </p:nvSpPr>
        <p:spPr>
          <a:xfrm>
            <a:off x="4816403" y="4929357"/>
            <a:ext cx="60433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namehere</a:t>
            </a:r>
          </a:p>
        </p:txBody>
      </p:sp>
      <p:sp>
        <p:nvSpPr>
          <p:cNvPr id="65" name="Shape 65">
            <a:hlinkClick r:id="rId4" action="ppaction://hlinksldjump"/>
          </p:cNvPr>
          <p:cNvSpPr/>
          <p:nvPr/>
        </p:nvSpPr>
        <p:spPr>
          <a:xfrm>
            <a:off x="5486129" y="4498237"/>
            <a:ext cx="222849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1200">
                <a:solidFill>
                  <a:srgbClr val="6F6F6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test</a:t>
            </a:r>
            <a:endParaRPr sz="844" dirty="0"/>
          </a:p>
        </p:txBody>
      </p:sp>
      <p:sp>
        <p:nvSpPr>
          <p:cNvPr id="66" name="Shape 66">
            <a:hlinkClick r:id="rId4" action="ppaction://hlinksldjump"/>
          </p:cNvPr>
          <p:cNvSpPr/>
          <p:nvPr/>
        </p:nvSpPr>
        <p:spPr>
          <a:xfrm>
            <a:off x="5480601" y="4929357"/>
            <a:ext cx="222849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1200">
                <a:solidFill>
                  <a:srgbClr val="6F6F6F"/>
                </a:solidFill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44" dirty="0" smtClean="0"/>
              <a:t>test</a:t>
            </a:r>
            <a:endParaRPr sz="844" dirty="0"/>
          </a:p>
        </p:txBody>
      </p:sp>
      <p:grpSp>
        <p:nvGrpSpPr>
          <p:cNvPr id="70" name="Group 70">
            <a:hlinkClick r:id="rId7" action="ppaction://hlinksldjump"/>
          </p:cNvPr>
          <p:cNvGrpSpPr/>
          <p:nvPr/>
        </p:nvGrpSpPr>
        <p:grpSpPr>
          <a:xfrm>
            <a:off x="4394893" y="5559272"/>
            <a:ext cx="3384353" cy="3826792"/>
            <a:chOff x="0" y="0"/>
            <a:chExt cx="4813301" cy="5442547"/>
          </a:xfrm>
        </p:grpSpPr>
        <p:sp>
          <p:nvSpPr>
            <p:cNvPr id="67" name="Shape 67"/>
            <p:cNvSpPr/>
            <p:nvPr/>
          </p:nvSpPr>
          <p:spPr>
            <a:xfrm>
              <a:off x="12700" y="-1"/>
              <a:ext cx="4800602" cy="48010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C9CAC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  <a:latin typeface="Palatino"/>
                  <a:ea typeface="Palatino"/>
                  <a:cs typeface="Palatino"/>
                  <a:sym typeface="Palatino"/>
                </a:defRPr>
              </a:pPr>
              <a:endParaRPr sz="2250"/>
            </a:p>
          </p:txBody>
        </p:sp>
        <p:sp>
          <p:nvSpPr>
            <p:cNvPr id="68" name="Shape 68"/>
            <p:cNvSpPr/>
            <p:nvPr/>
          </p:nvSpPr>
          <p:spPr>
            <a:xfrm>
              <a:off x="25400" y="4800600"/>
              <a:ext cx="4775202" cy="641947"/>
            </a:xfrm>
            <a:prstGeom prst="rect">
              <a:avLst/>
            </a:prstGeom>
            <a:solidFill>
              <a:srgbClr val="F5F5F5"/>
            </a:solidFill>
            <a:ln w="25400" cap="flat">
              <a:solidFill>
                <a:srgbClr val="DBDBDB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latin typeface="Palatino"/>
                  <a:ea typeface="Palatino"/>
                  <a:cs typeface="Palatino"/>
                  <a:sym typeface="Palatino"/>
                </a:defRPr>
              </a:pPr>
              <a:endParaRPr sz="2250"/>
            </a:p>
          </p:txBody>
        </p:sp>
        <p:pic>
          <p:nvPicPr>
            <p:cNvPr id="69" name="image4.png"/>
            <p:cNvPicPr/>
            <p:nvPr/>
          </p:nvPicPr>
          <p:blipFill>
            <a:blip r:embed="rId5">
              <a:extLst/>
            </a:blip>
            <a:srcRect l="7963" r="7963"/>
            <a:stretch>
              <a:fillRect/>
            </a:stretch>
          </p:blipFill>
          <p:spPr>
            <a:xfrm>
              <a:off x="0" y="4807664"/>
              <a:ext cx="641947" cy="627819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/>
          </p:spPr>
        </p:pic>
      </p:grpSp>
      <p:sp>
        <p:nvSpPr>
          <p:cNvPr id="71" name="Shape 71"/>
          <p:cNvSpPr/>
          <p:nvPr/>
        </p:nvSpPr>
        <p:spPr>
          <a:xfrm>
            <a:off x="2708779" y="5551478"/>
            <a:ext cx="80048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r">
              <a:defRPr sz="1200">
                <a:solidFill>
                  <a:srgbClr val="0096F7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namehere</a:t>
            </a:r>
          </a:p>
        </p:txBody>
      </p:sp>
      <p:sp>
        <p:nvSpPr>
          <p:cNvPr id="72" name="Shape 72"/>
          <p:cNvSpPr/>
          <p:nvPr/>
        </p:nvSpPr>
        <p:spPr>
          <a:xfrm>
            <a:off x="2702948" y="5747932"/>
            <a:ext cx="80631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1200">
                <a:solidFill>
                  <a:srgbClr val="999999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4"/>
              <a:t>4 minutes ago</a:t>
            </a:r>
          </a:p>
        </p:txBody>
      </p:sp>
      <p:sp>
        <p:nvSpPr>
          <p:cNvPr id="73" name="Shape 73"/>
          <p:cNvSpPr/>
          <p:nvPr/>
        </p:nvSpPr>
        <p:spPr>
          <a:xfrm>
            <a:off x="3609635" y="5556148"/>
            <a:ext cx="415947" cy="415948"/>
          </a:xfrm>
          <a:prstGeom prst="rect">
            <a:avLst/>
          </a:prstGeom>
          <a:solidFill>
            <a:srgbClr val="E1E2E3"/>
          </a:solidFill>
          <a:ln w="25400">
            <a:solidFill>
              <a:srgbClr val="66635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Palatino"/>
                <a:ea typeface="Palatino"/>
                <a:cs typeface="Palatino"/>
                <a:sym typeface="Palatino"/>
              </a:defRPr>
            </a:pPr>
            <a:endParaRPr sz="22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" t="2489" r="38240" b="1265"/>
          <a:stretch/>
        </p:blipFill>
        <p:spPr>
          <a:xfrm>
            <a:off x="4408227" y="559558"/>
            <a:ext cx="3330054" cy="333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96949" y="-180439"/>
            <a:ext cx="645708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Technical Skills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" y="0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043" y="1498860"/>
            <a:ext cx="11010900" cy="48320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General Web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techonologies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(HTML, CSS, Javascript, Jquery)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Passport.js/Express.js/Node.js for user authentication middleware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SASS for CSS compiling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React for general creation of page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Google Analytics API</a:t>
            </a: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MapReduce using Hadoop for condensing data and Hive for Database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6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3144" y="-180439"/>
            <a:ext cx="61847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Dependencies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" y="0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4646" y="1622944"/>
            <a:ext cx="8521701" cy="9541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will utilize a heavily active user that contains lots of tag data to get a large enough sample set.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46" y="3056995"/>
            <a:ext cx="8697539" cy="38010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315200" y="3289300"/>
            <a:ext cx="2971147" cy="533400"/>
          </a:xfrm>
          <a:prstGeom prst="round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6262" y="-180439"/>
            <a:ext cx="54184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Deliverables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" y="0"/>
            <a:ext cx="1143000" cy="114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755" y="2708228"/>
            <a:ext cx="7902840" cy="15696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Deliever</a:t>
            </a:r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 web app that will contain predictions with a degree of variance in the certainty of the prediction.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8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Rounded MT Bold</vt:lpstr>
      <vt:lpstr>Calibri</vt:lpstr>
      <vt:lpstr>Calibri Light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babywaffle@gmail.com</dc:creator>
  <cp:lastModifiedBy>babywaffle@gmail.com</cp:lastModifiedBy>
  <cp:revision>5</cp:revision>
  <dcterms:created xsi:type="dcterms:W3CDTF">2016-09-08T01:36:58Z</dcterms:created>
  <dcterms:modified xsi:type="dcterms:W3CDTF">2016-09-08T02:17:48Z</dcterms:modified>
</cp:coreProperties>
</file>